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Lulu Font TH" charset="1" panose="02000503000000000000"/>
      <p:regular r:id="rId19"/>
    </p:embeddedFont>
    <p:embeddedFont>
      <p:font typeface="Slopes"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51.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 Id="rId7" Target="../media/image54.png" Type="http://schemas.openxmlformats.org/officeDocument/2006/relationships/image"/><Relationship Id="rId8" Target="../media/image5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 Id="rId9" Target="../media/image2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png" Type="http://schemas.openxmlformats.org/officeDocument/2006/relationships/image"/><Relationship Id="rId12" Target="../media/image36.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0.pn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1.pn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37.png" Type="http://schemas.openxmlformats.org/officeDocument/2006/relationships/image"/><Relationship Id="rId7" Target="../media/image38.png" Type="http://schemas.openxmlformats.org/officeDocument/2006/relationships/image"/><Relationship Id="rId8" Target="../media/image39.png" Type="http://schemas.openxmlformats.org/officeDocument/2006/relationships/image"/><Relationship Id="rId9" Target="../media/image4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2" Target="../media/image42.png" Type="http://schemas.openxmlformats.org/officeDocument/2006/relationships/image"/><Relationship Id="rId3" Target="../media/image43.png" Type="http://schemas.openxmlformats.org/officeDocument/2006/relationships/image"/><Relationship Id="rId4" Target="../media/image44.png" Type="http://schemas.openxmlformats.org/officeDocument/2006/relationships/image"/><Relationship Id="rId5" Target="../media/image45.png" Type="http://schemas.openxmlformats.org/officeDocument/2006/relationships/image"/><Relationship Id="rId6" Target="../media/image46.png" Type="http://schemas.openxmlformats.org/officeDocument/2006/relationships/image"/><Relationship Id="rId7" Target="../media/image47.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5478" y="-1084989"/>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697113" y="4332608"/>
            <a:ext cx="6926477" cy="6591451"/>
          </a:xfrm>
          <a:custGeom>
            <a:avLst/>
            <a:gdLst/>
            <a:ahLst/>
            <a:cxnLst/>
            <a:rect r="r" b="b" t="t" l="l"/>
            <a:pathLst>
              <a:path h="6591451" w="6926477">
                <a:moveTo>
                  <a:pt x="6926478" y="0"/>
                </a:moveTo>
                <a:lnTo>
                  <a:pt x="0" y="0"/>
                </a:lnTo>
                <a:lnTo>
                  <a:pt x="0" y="6591450"/>
                </a:lnTo>
                <a:lnTo>
                  <a:pt x="6926478" y="6591450"/>
                </a:lnTo>
                <a:lnTo>
                  <a:pt x="6926478" y="0"/>
                </a:lnTo>
                <a:close/>
              </a:path>
            </a:pathLst>
          </a:custGeom>
          <a:blipFill>
            <a:blip r:embed="rId2"/>
            <a:stretch>
              <a:fillRect l="0" t="0" r="0" b="0"/>
            </a:stretch>
          </a:blipFill>
        </p:spPr>
      </p:sp>
      <p:sp>
        <p:nvSpPr>
          <p:cNvPr name="Freeform 4" id="4"/>
          <p:cNvSpPr/>
          <p:nvPr/>
        </p:nvSpPr>
        <p:spPr>
          <a:xfrm flipH="true" flipV="false" rot="0">
            <a:off x="2372317" y="4711850"/>
            <a:ext cx="13379893" cy="3308483"/>
          </a:xfrm>
          <a:custGeom>
            <a:avLst/>
            <a:gdLst/>
            <a:ahLst/>
            <a:cxnLst/>
            <a:rect r="r" b="b" t="t" l="l"/>
            <a:pathLst>
              <a:path h="3308483" w="13379893">
                <a:moveTo>
                  <a:pt x="13379893" y="0"/>
                </a:moveTo>
                <a:lnTo>
                  <a:pt x="0" y="0"/>
                </a:lnTo>
                <a:lnTo>
                  <a:pt x="0" y="3308483"/>
                </a:lnTo>
                <a:lnTo>
                  <a:pt x="13379893" y="3308483"/>
                </a:lnTo>
                <a:lnTo>
                  <a:pt x="133798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35790" y="2025082"/>
            <a:ext cx="13379893" cy="3308483"/>
          </a:xfrm>
          <a:custGeom>
            <a:avLst/>
            <a:gdLst/>
            <a:ahLst/>
            <a:cxnLst/>
            <a:rect r="r" b="b" t="t" l="l"/>
            <a:pathLst>
              <a:path h="3308483" w="13379893">
                <a:moveTo>
                  <a:pt x="0" y="0"/>
                </a:moveTo>
                <a:lnTo>
                  <a:pt x="13379893" y="0"/>
                </a:lnTo>
                <a:lnTo>
                  <a:pt x="13379893" y="3308483"/>
                </a:lnTo>
                <a:lnTo>
                  <a:pt x="0" y="3308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737588" y="2747673"/>
            <a:ext cx="10649351" cy="931650"/>
          </a:xfrm>
          <a:prstGeom prst="rect">
            <a:avLst/>
          </a:prstGeom>
        </p:spPr>
        <p:txBody>
          <a:bodyPr anchor="t" rtlCol="false" tIns="0" lIns="0" bIns="0" rIns="0">
            <a:spAutoFit/>
          </a:bodyPr>
          <a:lstStyle/>
          <a:p>
            <a:pPr algn="ctr">
              <a:lnSpc>
                <a:spcPts val="7737"/>
              </a:lnSpc>
              <a:spcBef>
                <a:spcPct val="0"/>
              </a:spcBef>
            </a:pPr>
            <a:r>
              <a:rPr lang="en-US" sz="5526">
                <a:solidFill>
                  <a:srgbClr val="FFFFFF"/>
                </a:solidFill>
                <a:latin typeface="Lulu Font TH"/>
                <a:ea typeface="Lulu Font TH"/>
                <a:cs typeface="Lulu Font TH"/>
                <a:sym typeface="Lulu Font TH"/>
              </a:rPr>
              <a:t>LIBRARY MANAGEMENT SYSTEM</a:t>
            </a:r>
          </a:p>
        </p:txBody>
      </p:sp>
      <p:sp>
        <p:nvSpPr>
          <p:cNvPr name="Freeform 7" id="7"/>
          <p:cNvSpPr/>
          <p:nvPr/>
        </p:nvSpPr>
        <p:spPr>
          <a:xfrm flipH="false" flipV="false" rot="0">
            <a:off x="777926" y="6468633"/>
            <a:ext cx="3188784" cy="3182986"/>
          </a:xfrm>
          <a:custGeom>
            <a:avLst/>
            <a:gdLst/>
            <a:ahLst/>
            <a:cxnLst/>
            <a:rect r="r" b="b" t="t" l="l"/>
            <a:pathLst>
              <a:path h="3182986" w="3188784">
                <a:moveTo>
                  <a:pt x="0" y="0"/>
                </a:moveTo>
                <a:lnTo>
                  <a:pt x="3188783" y="0"/>
                </a:lnTo>
                <a:lnTo>
                  <a:pt x="3188783" y="3182985"/>
                </a:lnTo>
                <a:lnTo>
                  <a:pt x="0" y="3182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841199" y="742150"/>
            <a:ext cx="4239504" cy="2937173"/>
          </a:xfrm>
          <a:custGeom>
            <a:avLst/>
            <a:gdLst/>
            <a:ahLst/>
            <a:cxnLst/>
            <a:rect r="r" b="b" t="t" l="l"/>
            <a:pathLst>
              <a:path h="2937173" w="4239504">
                <a:moveTo>
                  <a:pt x="0" y="0"/>
                </a:moveTo>
                <a:lnTo>
                  <a:pt x="4239505" y="0"/>
                </a:lnTo>
                <a:lnTo>
                  <a:pt x="4239505" y="2937173"/>
                </a:lnTo>
                <a:lnTo>
                  <a:pt x="0" y="29371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1028700"/>
            <a:ext cx="4044368" cy="2404255"/>
          </a:xfrm>
          <a:custGeom>
            <a:avLst/>
            <a:gdLst/>
            <a:ahLst/>
            <a:cxnLst/>
            <a:rect r="r" b="b" t="t" l="l"/>
            <a:pathLst>
              <a:path h="2404255" w="4044368">
                <a:moveTo>
                  <a:pt x="0" y="0"/>
                </a:moveTo>
                <a:lnTo>
                  <a:pt x="4044368" y="0"/>
                </a:lnTo>
                <a:lnTo>
                  <a:pt x="4044368" y="2404255"/>
                </a:lnTo>
                <a:lnTo>
                  <a:pt x="0" y="24042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721205" y="7069352"/>
            <a:ext cx="5167789" cy="2250371"/>
          </a:xfrm>
          <a:custGeom>
            <a:avLst/>
            <a:gdLst/>
            <a:ahLst/>
            <a:cxnLst/>
            <a:rect r="r" b="b" t="t" l="l"/>
            <a:pathLst>
              <a:path h="2250371" w="5167789">
                <a:moveTo>
                  <a:pt x="0" y="0"/>
                </a:moveTo>
                <a:lnTo>
                  <a:pt x="5167789" y="0"/>
                </a:lnTo>
                <a:lnTo>
                  <a:pt x="5167789" y="2250371"/>
                </a:lnTo>
                <a:lnTo>
                  <a:pt x="0" y="22503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10383600" y="565325"/>
            <a:ext cx="1003894" cy="926751"/>
          </a:xfrm>
          <a:custGeom>
            <a:avLst/>
            <a:gdLst/>
            <a:ahLst/>
            <a:cxnLst/>
            <a:rect r="r" b="b" t="t" l="l"/>
            <a:pathLst>
              <a:path h="926751" w="1003894">
                <a:moveTo>
                  <a:pt x="0" y="0"/>
                </a:moveTo>
                <a:lnTo>
                  <a:pt x="1003895" y="0"/>
                </a:lnTo>
                <a:lnTo>
                  <a:pt x="1003895" y="926750"/>
                </a:lnTo>
                <a:lnTo>
                  <a:pt x="0" y="926750"/>
                </a:lnTo>
                <a:lnTo>
                  <a:pt x="0" y="0"/>
                </a:lnTo>
                <a:close/>
              </a:path>
            </a:pathLst>
          </a:custGeom>
          <a:blipFill>
            <a:blip r:embed="rId13"/>
            <a:stretch>
              <a:fillRect l="0" t="0" r="0" b="0"/>
            </a:stretch>
          </a:blipFill>
        </p:spPr>
      </p:sp>
      <p:sp>
        <p:nvSpPr>
          <p:cNvPr name="TextBox 12" id="12"/>
          <p:cNvSpPr txBox="true"/>
          <p:nvPr/>
        </p:nvSpPr>
        <p:spPr>
          <a:xfrm rot="0">
            <a:off x="3966709" y="4227833"/>
            <a:ext cx="9664798" cy="2682970"/>
          </a:xfrm>
          <a:prstGeom prst="rect">
            <a:avLst/>
          </a:prstGeom>
        </p:spPr>
        <p:txBody>
          <a:bodyPr anchor="t" rtlCol="false" tIns="0" lIns="0" bIns="0" rIns="0">
            <a:spAutoFit/>
          </a:bodyPr>
          <a:lstStyle/>
          <a:p>
            <a:pPr algn="ctr">
              <a:lnSpc>
                <a:spcPts val="7111"/>
              </a:lnSpc>
            </a:pPr>
            <a:r>
              <a:rPr lang="en-US" sz="5079">
                <a:solidFill>
                  <a:srgbClr val="FFFFFF"/>
                </a:solidFill>
                <a:latin typeface="Slopes"/>
                <a:ea typeface="Slopes"/>
                <a:cs typeface="Slopes"/>
                <a:sym typeface="Slopes"/>
              </a:rPr>
              <a:t>Submitted by : Mehak negi</a:t>
            </a:r>
          </a:p>
          <a:p>
            <a:pPr algn="ctr">
              <a:lnSpc>
                <a:spcPts val="7111"/>
              </a:lnSpc>
            </a:pPr>
            <a:r>
              <a:rPr lang="en-US" sz="5079">
                <a:solidFill>
                  <a:srgbClr val="FFFFFF"/>
                </a:solidFill>
                <a:latin typeface="Slopes"/>
                <a:ea typeface="Slopes"/>
                <a:cs typeface="Slopes"/>
                <a:sym typeface="Slopes"/>
              </a:rPr>
              <a:t>Sap Id : 590026050</a:t>
            </a:r>
          </a:p>
          <a:p>
            <a:pPr algn="ctr">
              <a:lnSpc>
                <a:spcPts val="7111"/>
              </a:lnSpc>
              <a:spcBef>
                <a:spcPct val="0"/>
              </a:spcBef>
            </a:pPr>
            <a:r>
              <a:rPr lang="en-US" sz="5079">
                <a:solidFill>
                  <a:srgbClr val="FFFFFF"/>
                </a:solidFill>
                <a:latin typeface="Slopes"/>
                <a:ea typeface="Slopes"/>
                <a:cs typeface="Slopes"/>
                <a:sym typeface="Slopes"/>
              </a:rPr>
              <a:t>Sumitted To : Mr Prashant trivedi</a:t>
            </a:r>
          </a:p>
        </p:txBody>
      </p:sp>
      <p:sp>
        <p:nvSpPr>
          <p:cNvPr name="Freeform 13" id="13"/>
          <p:cNvSpPr/>
          <p:nvPr/>
        </p:nvSpPr>
        <p:spPr>
          <a:xfrm flipH="false" flipV="false" rot="1670995">
            <a:off x="479189" y="4133876"/>
            <a:ext cx="1403136" cy="1295313"/>
          </a:xfrm>
          <a:custGeom>
            <a:avLst/>
            <a:gdLst/>
            <a:ahLst/>
            <a:cxnLst/>
            <a:rect r="r" b="b" t="t" l="l"/>
            <a:pathLst>
              <a:path h="1295313" w="1403136">
                <a:moveTo>
                  <a:pt x="0" y="0"/>
                </a:moveTo>
                <a:lnTo>
                  <a:pt x="1403136" y="0"/>
                </a:lnTo>
                <a:lnTo>
                  <a:pt x="1403136" y="1295313"/>
                </a:lnTo>
                <a:lnTo>
                  <a:pt x="0" y="1295313"/>
                </a:lnTo>
                <a:lnTo>
                  <a:pt x="0" y="0"/>
                </a:lnTo>
                <a:close/>
              </a:path>
            </a:pathLst>
          </a:custGeom>
          <a:blipFill>
            <a:blip r:embed="rId13"/>
            <a:stretch>
              <a:fillRect l="0" t="0" r="0" b="0"/>
            </a:stretch>
          </a:blipFill>
        </p:spPr>
      </p:sp>
      <p:sp>
        <p:nvSpPr>
          <p:cNvPr name="Freeform 14" id="14"/>
          <p:cNvSpPr/>
          <p:nvPr/>
        </p:nvSpPr>
        <p:spPr>
          <a:xfrm flipH="false" flipV="false" rot="-849235">
            <a:off x="16395166" y="4968782"/>
            <a:ext cx="1349149" cy="1245475"/>
          </a:xfrm>
          <a:custGeom>
            <a:avLst/>
            <a:gdLst/>
            <a:ahLst/>
            <a:cxnLst/>
            <a:rect r="r" b="b" t="t" l="l"/>
            <a:pathLst>
              <a:path h="1245475" w="1349149">
                <a:moveTo>
                  <a:pt x="0" y="0"/>
                </a:moveTo>
                <a:lnTo>
                  <a:pt x="1349149" y="0"/>
                </a:lnTo>
                <a:lnTo>
                  <a:pt x="1349149" y="1245475"/>
                </a:lnTo>
                <a:lnTo>
                  <a:pt x="0" y="1245475"/>
                </a:lnTo>
                <a:lnTo>
                  <a:pt x="0" y="0"/>
                </a:lnTo>
                <a:close/>
              </a:path>
            </a:pathLst>
          </a:custGeom>
          <a:blipFill>
            <a:blip r:embed="rId13"/>
            <a:stretch>
              <a:fillRect l="0" t="0" r="0" b="0"/>
            </a:stretch>
          </a:blipFill>
        </p:spPr>
      </p:sp>
      <p:sp>
        <p:nvSpPr>
          <p:cNvPr name="Freeform 15" id="15"/>
          <p:cNvSpPr/>
          <p:nvPr/>
        </p:nvSpPr>
        <p:spPr>
          <a:xfrm flipH="false" flipV="false" rot="1670995">
            <a:off x="5559900" y="8544050"/>
            <a:ext cx="1003894" cy="926751"/>
          </a:xfrm>
          <a:custGeom>
            <a:avLst/>
            <a:gdLst/>
            <a:ahLst/>
            <a:cxnLst/>
            <a:rect r="r" b="b" t="t" l="l"/>
            <a:pathLst>
              <a:path h="926751" w="1003894">
                <a:moveTo>
                  <a:pt x="0" y="0"/>
                </a:moveTo>
                <a:lnTo>
                  <a:pt x="1003894" y="0"/>
                </a:lnTo>
                <a:lnTo>
                  <a:pt x="1003894" y="926751"/>
                </a:lnTo>
                <a:lnTo>
                  <a:pt x="0" y="926751"/>
                </a:lnTo>
                <a:lnTo>
                  <a:pt x="0" y="0"/>
                </a:lnTo>
                <a:close/>
              </a:path>
            </a:pathLst>
          </a:custGeom>
          <a:blipFill>
            <a:blip r:embed="rId13"/>
            <a:stretch>
              <a:fillRect l="0" t="0" r="0" b="0"/>
            </a:stretch>
          </a:blipFill>
        </p:spPr>
      </p:sp>
      <p:sp>
        <p:nvSpPr>
          <p:cNvPr name="Freeform 16" id="16"/>
          <p:cNvSpPr/>
          <p:nvPr/>
        </p:nvSpPr>
        <p:spPr>
          <a:xfrm flipH="false" flipV="false" rot="-1686446">
            <a:off x="9045743" y="8419124"/>
            <a:ext cx="1245544" cy="1149832"/>
          </a:xfrm>
          <a:custGeom>
            <a:avLst/>
            <a:gdLst/>
            <a:ahLst/>
            <a:cxnLst/>
            <a:rect r="r" b="b" t="t" l="l"/>
            <a:pathLst>
              <a:path h="1149832" w="1245544">
                <a:moveTo>
                  <a:pt x="0" y="0"/>
                </a:moveTo>
                <a:lnTo>
                  <a:pt x="1245545" y="0"/>
                </a:lnTo>
                <a:lnTo>
                  <a:pt x="1245545" y="1149832"/>
                </a:lnTo>
                <a:lnTo>
                  <a:pt x="0" y="1149832"/>
                </a:lnTo>
                <a:lnTo>
                  <a:pt x="0" y="0"/>
                </a:lnTo>
                <a:close/>
              </a:path>
            </a:pathLst>
          </a:custGeom>
          <a:blipFill>
            <a:blip r:embed="rId13"/>
            <a:stretch>
              <a:fillRect l="0" t="0" r="0" b="0"/>
            </a:stretch>
          </a:blipFill>
        </p:spPr>
      </p:sp>
      <p:sp>
        <p:nvSpPr>
          <p:cNvPr name="Freeform 17" id="17"/>
          <p:cNvSpPr/>
          <p:nvPr/>
        </p:nvSpPr>
        <p:spPr>
          <a:xfrm flipH="false" flipV="false" rot="1577100">
            <a:off x="6024273" y="420142"/>
            <a:ext cx="1150606" cy="1062189"/>
          </a:xfrm>
          <a:custGeom>
            <a:avLst/>
            <a:gdLst/>
            <a:ahLst/>
            <a:cxnLst/>
            <a:rect r="r" b="b" t="t" l="l"/>
            <a:pathLst>
              <a:path h="1062189" w="1150606">
                <a:moveTo>
                  <a:pt x="0" y="0"/>
                </a:moveTo>
                <a:lnTo>
                  <a:pt x="1150607" y="0"/>
                </a:lnTo>
                <a:lnTo>
                  <a:pt x="1150607" y="1062189"/>
                </a:lnTo>
                <a:lnTo>
                  <a:pt x="0" y="1062189"/>
                </a:lnTo>
                <a:lnTo>
                  <a:pt x="0" y="0"/>
                </a:lnTo>
                <a:close/>
              </a:path>
            </a:pathLst>
          </a:custGeom>
          <a:blipFill>
            <a:blip r:embed="rId13"/>
            <a:stretch>
              <a:fillRect l="0" t="0" r="0" b="0"/>
            </a:stretch>
          </a:blipFill>
        </p:spPr>
      </p:sp>
      <p:sp>
        <p:nvSpPr>
          <p:cNvPr name="Freeform 18" id="18"/>
          <p:cNvSpPr/>
          <p:nvPr/>
        </p:nvSpPr>
        <p:spPr>
          <a:xfrm flipH="false" flipV="false" rot="1670995">
            <a:off x="668712" y="278775"/>
            <a:ext cx="1003894" cy="926751"/>
          </a:xfrm>
          <a:custGeom>
            <a:avLst/>
            <a:gdLst/>
            <a:ahLst/>
            <a:cxnLst/>
            <a:rect r="r" b="b" t="t" l="l"/>
            <a:pathLst>
              <a:path h="926751" w="1003894">
                <a:moveTo>
                  <a:pt x="0" y="0"/>
                </a:moveTo>
                <a:lnTo>
                  <a:pt x="1003894" y="0"/>
                </a:lnTo>
                <a:lnTo>
                  <a:pt x="1003894" y="926751"/>
                </a:lnTo>
                <a:lnTo>
                  <a:pt x="0" y="926751"/>
                </a:lnTo>
                <a:lnTo>
                  <a:pt x="0" y="0"/>
                </a:lnTo>
                <a:close/>
              </a:path>
            </a:pathLst>
          </a:custGeom>
          <a:blipFill>
            <a:blip r:embed="rId13"/>
            <a:stretch>
              <a:fillRect l="0" t="0" r="0" b="0"/>
            </a:stretch>
          </a:blipFill>
        </p:spPr>
      </p:sp>
      <p:sp>
        <p:nvSpPr>
          <p:cNvPr name="Freeform 19" id="19"/>
          <p:cNvSpPr/>
          <p:nvPr/>
        </p:nvSpPr>
        <p:spPr>
          <a:xfrm flipH="false" flipV="false" rot="1670995">
            <a:off x="16713888" y="487861"/>
            <a:ext cx="1003894" cy="926751"/>
          </a:xfrm>
          <a:custGeom>
            <a:avLst/>
            <a:gdLst/>
            <a:ahLst/>
            <a:cxnLst/>
            <a:rect r="r" b="b" t="t" l="l"/>
            <a:pathLst>
              <a:path h="926751" w="1003894">
                <a:moveTo>
                  <a:pt x="0" y="0"/>
                </a:moveTo>
                <a:lnTo>
                  <a:pt x="1003894" y="0"/>
                </a:lnTo>
                <a:lnTo>
                  <a:pt x="1003894" y="926751"/>
                </a:lnTo>
                <a:lnTo>
                  <a:pt x="0" y="926751"/>
                </a:lnTo>
                <a:lnTo>
                  <a:pt x="0" y="0"/>
                </a:lnTo>
                <a:close/>
              </a:path>
            </a:pathLst>
          </a:custGeom>
          <a:blipFill>
            <a:blip r:embed="rId13"/>
            <a:stretch>
              <a:fillRect l="0" t="0" r="0" b="0"/>
            </a:stretch>
          </a:blipFill>
        </p:spPr>
      </p:sp>
      <p:sp>
        <p:nvSpPr>
          <p:cNvPr name="Freeform 20" id="20"/>
          <p:cNvSpPr/>
          <p:nvPr/>
        </p:nvSpPr>
        <p:spPr>
          <a:xfrm flipH="false" flipV="false" rot="1670995">
            <a:off x="16387047" y="8376370"/>
            <a:ext cx="1003894" cy="926751"/>
          </a:xfrm>
          <a:custGeom>
            <a:avLst/>
            <a:gdLst/>
            <a:ahLst/>
            <a:cxnLst/>
            <a:rect r="r" b="b" t="t" l="l"/>
            <a:pathLst>
              <a:path h="926751" w="1003894">
                <a:moveTo>
                  <a:pt x="0" y="0"/>
                </a:moveTo>
                <a:lnTo>
                  <a:pt x="1003894" y="0"/>
                </a:lnTo>
                <a:lnTo>
                  <a:pt x="1003894" y="926751"/>
                </a:lnTo>
                <a:lnTo>
                  <a:pt x="0" y="926751"/>
                </a:lnTo>
                <a:lnTo>
                  <a:pt x="0" y="0"/>
                </a:lnTo>
                <a:close/>
              </a:path>
            </a:pathLst>
          </a:custGeom>
          <a:blipFill>
            <a:blip r:embed="rId1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0" y="6493891"/>
            <a:ext cx="4714481" cy="4491615"/>
          </a:xfrm>
          <a:custGeom>
            <a:avLst/>
            <a:gdLst/>
            <a:ahLst/>
            <a:cxnLst/>
            <a:rect r="r" b="b" t="t" l="l"/>
            <a:pathLst>
              <a:path h="4491615" w="4714481">
                <a:moveTo>
                  <a:pt x="0" y="0"/>
                </a:moveTo>
                <a:lnTo>
                  <a:pt x="4714481" y="0"/>
                </a:lnTo>
                <a:lnTo>
                  <a:pt x="4714481" y="4491615"/>
                </a:lnTo>
                <a:lnTo>
                  <a:pt x="0" y="449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5950013" cy="3369284"/>
          </a:xfrm>
          <a:custGeom>
            <a:avLst/>
            <a:gdLst/>
            <a:ahLst/>
            <a:cxnLst/>
            <a:rect r="r" b="b" t="t" l="l"/>
            <a:pathLst>
              <a:path h="3369284" w="5950013">
                <a:moveTo>
                  <a:pt x="0" y="0"/>
                </a:moveTo>
                <a:lnTo>
                  <a:pt x="5950013" y="0"/>
                </a:lnTo>
                <a:lnTo>
                  <a:pt x="5950013" y="3369284"/>
                </a:lnTo>
                <a:lnTo>
                  <a:pt x="0" y="3369284"/>
                </a:lnTo>
                <a:lnTo>
                  <a:pt x="0" y="0"/>
                </a:lnTo>
                <a:close/>
              </a:path>
            </a:pathLst>
          </a:custGeom>
          <a:blipFill>
            <a:blip r:embed="rId4"/>
            <a:stretch>
              <a:fillRect l="-26141" t="-47263" r="-100030" b="-77403"/>
            </a:stretch>
          </a:blipFill>
        </p:spPr>
      </p:sp>
      <p:sp>
        <p:nvSpPr>
          <p:cNvPr name="Freeform 4" id="4"/>
          <p:cNvSpPr/>
          <p:nvPr/>
        </p:nvSpPr>
        <p:spPr>
          <a:xfrm flipH="false" flipV="false" rot="0">
            <a:off x="12214776" y="3022797"/>
            <a:ext cx="3871093" cy="1756329"/>
          </a:xfrm>
          <a:custGeom>
            <a:avLst/>
            <a:gdLst/>
            <a:ahLst/>
            <a:cxnLst/>
            <a:rect r="r" b="b" t="t" l="l"/>
            <a:pathLst>
              <a:path h="1756329" w="3871093">
                <a:moveTo>
                  <a:pt x="0" y="0"/>
                </a:moveTo>
                <a:lnTo>
                  <a:pt x="3871092" y="0"/>
                </a:lnTo>
                <a:lnTo>
                  <a:pt x="3871092" y="1756329"/>
                </a:lnTo>
                <a:lnTo>
                  <a:pt x="0" y="1756329"/>
                </a:lnTo>
                <a:lnTo>
                  <a:pt x="0" y="0"/>
                </a:lnTo>
                <a:close/>
              </a:path>
            </a:pathLst>
          </a:custGeom>
          <a:blipFill>
            <a:blip r:embed="rId5"/>
            <a:stretch>
              <a:fillRect l="-21661" t="-17736" r="-225972" b="-313257"/>
            </a:stretch>
          </a:blipFill>
        </p:spPr>
      </p:sp>
      <p:sp>
        <p:nvSpPr>
          <p:cNvPr name="Freeform 5" id="5"/>
          <p:cNvSpPr/>
          <p:nvPr/>
        </p:nvSpPr>
        <p:spPr>
          <a:xfrm flipH="false" flipV="false" rot="0">
            <a:off x="4003706" y="5597805"/>
            <a:ext cx="4444588" cy="1792172"/>
          </a:xfrm>
          <a:custGeom>
            <a:avLst/>
            <a:gdLst/>
            <a:ahLst/>
            <a:cxnLst/>
            <a:rect r="r" b="b" t="t" l="l"/>
            <a:pathLst>
              <a:path h="1792172" w="4444588">
                <a:moveTo>
                  <a:pt x="0" y="0"/>
                </a:moveTo>
                <a:lnTo>
                  <a:pt x="4444588" y="0"/>
                </a:lnTo>
                <a:lnTo>
                  <a:pt x="4444588" y="1792173"/>
                </a:lnTo>
                <a:lnTo>
                  <a:pt x="0" y="1792173"/>
                </a:lnTo>
                <a:lnTo>
                  <a:pt x="0" y="0"/>
                </a:lnTo>
                <a:close/>
              </a:path>
            </a:pathLst>
          </a:custGeom>
          <a:blipFill>
            <a:blip r:embed="rId6"/>
            <a:stretch>
              <a:fillRect l="-12679" t="-16999" r="-190098" b="-305374"/>
            </a:stretch>
          </a:blipFill>
        </p:spPr>
      </p:sp>
      <p:sp>
        <p:nvSpPr>
          <p:cNvPr name="Freeform 6" id="6"/>
          <p:cNvSpPr/>
          <p:nvPr/>
        </p:nvSpPr>
        <p:spPr>
          <a:xfrm flipH="false" flipV="false" rot="0">
            <a:off x="7447597" y="1481529"/>
            <a:ext cx="4767179" cy="1792172"/>
          </a:xfrm>
          <a:custGeom>
            <a:avLst/>
            <a:gdLst/>
            <a:ahLst/>
            <a:cxnLst/>
            <a:rect r="r" b="b" t="t" l="l"/>
            <a:pathLst>
              <a:path h="1792172" w="4767179">
                <a:moveTo>
                  <a:pt x="0" y="0"/>
                </a:moveTo>
                <a:lnTo>
                  <a:pt x="4767179" y="0"/>
                </a:lnTo>
                <a:lnTo>
                  <a:pt x="4767179" y="1792173"/>
                </a:lnTo>
                <a:lnTo>
                  <a:pt x="0" y="1792173"/>
                </a:lnTo>
                <a:lnTo>
                  <a:pt x="0" y="0"/>
                </a:lnTo>
                <a:close/>
              </a:path>
            </a:pathLst>
          </a:custGeom>
          <a:blipFill>
            <a:blip r:embed="rId7"/>
            <a:stretch>
              <a:fillRect l="-6076" t="-18000" r="-176212" b="-304374"/>
            </a:stretch>
          </a:blipFill>
        </p:spPr>
      </p:sp>
      <p:sp>
        <p:nvSpPr>
          <p:cNvPr name="Freeform 7" id="7"/>
          <p:cNvSpPr/>
          <p:nvPr/>
        </p:nvSpPr>
        <p:spPr>
          <a:xfrm flipH="false" flipV="false" rot="0">
            <a:off x="9526517" y="6929733"/>
            <a:ext cx="5376517" cy="1433738"/>
          </a:xfrm>
          <a:custGeom>
            <a:avLst/>
            <a:gdLst/>
            <a:ahLst/>
            <a:cxnLst/>
            <a:rect r="r" b="b" t="t" l="l"/>
            <a:pathLst>
              <a:path h="1433738" w="5376517">
                <a:moveTo>
                  <a:pt x="0" y="0"/>
                </a:moveTo>
                <a:lnTo>
                  <a:pt x="5376517" y="0"/>
                </a:lnTo>
                <a:lnTo>
                  <a:pt x="5376517" y="1433738"/>
                </a:lnTo>
                <a:lnTo>
                  <a:pt x="0" y="1433738"/>
                </a:lnTo>
                <a:lnTo>
                  <a:pt x="0" y="0"/>
                </a:lnTo>
                <a:close/>
              </a:path>
            </a:pathLst>
          </a:custGeom>
          <a:blipFill>
            <a:blip r:embed="rId8"/>
            <a:stretch>
              <a:fillRect l="-929" t="-18570" r="-149366" b="-409398"/>
            </a:stretch>
          </a:blipFill>
        </p:spPr>
      </p:sp>
      <p:sp>
        <p:nvSpPr>
          <p:cNvPr name="TextBox 8" id="8"/>
          <p:cNvSpPr txBox="true"/>
          <p:nvPr/>
        </p:nvSpPr>
        <p:spPr>
          <a:xfrm rot="0">
            <a:off x="-3776133" y="187939"/>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4</a:t>
            </a:r>
          </a:p>
        </p:txBody>
      </p:sp>
      <p:sp>
        <p:nvSpPr>
          <p:cNvPr name="TextBox 9" id="9"/>
          <p:cNvSpPr txBox="true"/>
          <p:nvPr/>
        </p:nvSpPr>
        <p:spPr>
          <a:xfrm rot="0">
            <a:off x="6978713" y="1557729"/>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6</a:t>
            </a:r>
          </a:p>
        </p:txBody>
      </p:sp>
      <p:sp>
        <p:nvSpPr>
          <p:cNvPr name="TextBox 10" id="10"/>
          <p:cNvSpPr txBox="true"/>
          <p:nvPr/>
        </p:nvSpPr>
        <p:spPr>
          <a:xfrm rot="0">
            <a:off x="4714481" y="607429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5</a:t>
            </a:r>
          </a:p>
        </p:txBody>
      </p:sp>
      <p:sp>
        <p:nvSpPr>
          <p:cNvPr name="TextBox 11" id="11"/>
          <p:cNvSpPr txBox="true"/>
          <p:nvPr/>
        </p:nvSpPr>
        <p:spPr>
          <a:xfrm rot="0">
            <a:off x="581909" y="5638452"/>
            <a:ext cx="342179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7</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326567" y="1570935"/>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1837932" y="1570935"/>
            <a:ext cx="6926477" cy="6591451"/>
          </a:xfrm>
          <a:custGeom>
            <a:avLst/>
            <a:gdLst/>
            <a:ahLst/>
            <a:cxnLst/>
            <a:rect r="r" b="b" t="t" l="l"/>
            <a:pathLst>
              <a:path h="6591451" w="6926477">
                <a:moveTo>
                  <a:pt x="6926477" y="0"/>
                </a:moveTo>
                <a:lnTo>
                  <a:pt x="0" y="0"/>
                </a:lnTo>
                <a:lnTo>
                  <a:pt x="0" y="6591451"/>
                </a:lnTo>
                <a:lnTo>
                  <a:pt x="6926477" y="6591451"/>
                </a:lnTo>
                <a:lnTo>
                  <a:pt x="6926477" y="0"/>
                </a:lnTo>
                <a:close/>
              </a:path>
            </a:pathLst>
          </a:custGeom>
          <a:blipFill>
            <a:blip r:embed="rId2"/>
            <a:stretch>
              <a:fillRect l="0" t="0" r="0" b="0"/>
            </a:stretch>
          </a:blipFill>
        </p:spPr>
      </p:sp>
      <p:sp>
        <p:nvSpPr>
          <p:cNvPr name="TextBox 4" id="4"/>
          <p:cNvSpPr txBox="true"/>
          <p:nvPr/>
        </p:nvSpPr>
        <p:spPr>
          <a:xfrm rot="0">
            <a:off x="1855727" y="88147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 FEATURES USED</a:t>
            </a:r>
          </a:p>
        </p:txBody>
      </p:sp>
      <p:sp>
        <p:nvSpPr>
          <p:cNvPr name="TextBox 5" id="5"/>
          <p:cNvSpPr txBox="true"/>
          <p:nvPr/>
        </p:nvSpPr>
        <p:spPr>
          <a:xfrm rot="0">
            <a:off x="0" y="1685235"/>
            <a:ext cx="18288000" cy="8241857"/>
          </a:xfrm>
          <a:prstGeom prst="rect">
            <a:avLst/>
          </a:prstGeom>
        </p:spPr>
        <p:txBody>
          <a:bodyPr anchor="t" rtlCol="false" tIns="0" lIns="0" bIns="0" rIns="0">
            <a:spAutoFit/>
          </a:bodyPr>
          <a:lstStyle/>
          <a:p>
            <a:pPr algn="ctr" marL="1399587" indent="-699794" lvl="1">
              <a:lnSpc>
                <a:spcPts val="6482"/>
              </a:lnSpc>
              <a:buFont typeface="Arial"/>
              <a:buChar char="•"/>
            </a:pPr>
            <a:r>
              <a:rPr lang="en-US" sz="6482">
                <a:solidFill>
                  <a:srgbClr val="1E3F48"/>
                </a:solidFill>
                <a:latin typeface="Slopes"/>
                <a:ea typeface="Slopes"/>
                <a:cs typeface="Slopes"/>
                <a:sym typeface="Slopes"/>
              </a:rPr>
              <a:t>Functions</a:t>
            </a:r>
          </a:p>
          <a:p>
            <a:pPr algn="ctr" marL="1399587" indent="-699794" lvl="1">
              <a:lnSpc>
                <a:spcPts val="6482"/>
              </a:lnSpc>
              <a:buFont typeface="Arial"/>
              <a:buChar char="•"/>
            </a:pPr>
            <a:r>
              <a:rPr lang="en-US" sz="6482">
                <a:solidFill>
                  <a:srgbClr val="1E3F48"/>
                </a:solidFill>
                <a:latin typeface="Slopes"/>
                <a:ea typeface="Slopes"/>
                <a:cs typeface="Slopes"/>
                <a:sym typeface="Slopes"/>
              </a:rPr>
              <a:t>Structures (struct)</a:t>
            </a:r>
          </a:p>
          <a:p>
            <a:pPr algn="ctr" marL="1399587" indent="-699794" lvl="1">
              <a:lnSpc>
                <a:spcPts val="6482"/>
              </a:lnSpc>
              <a:buFont typeface="Arial"/>
              <a:buChar char="•"/>
            </a:pPr>
            <a:r>
              <a:rPr lang="en-US" sz="6482">
                <a:solidFill>
                  <a:srgbClr val="1E3F48"/>
                </a:solidFill>
                <a:latin typeface="Slopes"/>
                <a:ea typeface="Slopes"/>
                <a:cs typeface="Slopes"/>
                <a:sym typeface="Slopes"/>
              </a:rPr>
              <a:t>File Handling (fopen, fread, fwrite, fseek, remove, rename)</a:t>
            </a:r>
          </a:p>
          <a:p>
            <a:pPr algn="ctr" marL="1399587" indent="-699794" lvl="1">
              <a:lnSpc>
                <a:spcPts val="6482"/>
              </a:lnSpc>
              <a:buFont typeface="Arial"/>
              <a:buChar char="•"/>
            </a:pPr>
            <a:r>
              <a:rPr lang="en-US" sz="6482">
                <a:solidFill>
                  <a:srgbClr val="1E3F48"/>
                </a:solidFill>
                <a:latin typeface="Slopes"/>
                <a:ea typeface="Slopes"/>
                <a:cs typeface="Slopes"/>
                <a:sym typeface="Slopes"/>
              </a:rPr>
              <a:t>Pointers &amp; File Pointers</a:t>
            </a:r>
          </a:p>
          <a:p>
            <a:pPr algn="ctr" marL="1399587" indent="-699794" lvl="1">
              <a:lnSpc>
                <a:spcPts val="6482"/>
              </a:lnSpc>
              <a:buFont typeface="Arial"/>
              <a:buChar char="•"/>
            </a:pPr>
            <a:r>
              <a:rPr lang="en-US" sz="6482">
                <a:solidFill>
                  <a:srgbClr val="1E3F48"/>
                </a:solidFill>
                <a:latin typeface="Slopes"/>
                <a:ea typeface="Slopes"/>
                <a:cs typeface="Slopes"/>
                <a:sym typeface="Slopes"/>
              </a:rPr>
              <a:t>String Handling (strcmp, strcpy, scanf)</a:t>
            </a:r>
          </a:p>
          <a:p>
            <a:pPr algn="ctr" marL="1399587" indent="-699794" lvl="1">
              <a:lnSpc>
                <a:spcPts val="6482"/>
              </a:lnSpc>
              <a:buFont typeface="Arial"/>
              <a:buChar char="•"/>
            </a:pPr>
            <a:r>
              <a:rPr lang="en-US" sz="6482">
                <a:solidFill>
                  <a:srgbClr val="1E3F48"/>
                </a:solidFill>
                <a:latin typeface="Slopes"/>
                <a:ea typeface="Slopes"/>
                <a:cs typeface="Slopes"/>
                <a:sym typeface="Slopes"/>
              </a:rPr>
              <a:t>Loops and Conditional Statements</a:t>
            </a:r>
          </a:p>
          <a:p>
            <a:pPr algn="ctr" marL="1399587" indent="-699794" lvl="1">
              <a:lnSpc>
                <a:spcPts val="6482"/>
              </a:lnSpc>
              <a:buFont typeface="Arial"/>
              <a:buChar char="•"/>
            </a:pPr>
            <a:r>
              <a:rPr lang="en-US" sz="6482">
                <a:solidFill>
                  <a:srgbClr val="1E3F48"/>
                </a:solidFill>
                <a:latin typeface="Slopes"/>
                <a:ea typeface="Slopes"/>
                <a:cs typeface="Slopes"/>
                <a:sym typeface="Slopes"/>
              </a:rPr>
              <a:t>Menu-driven Program (nested options)</a:t>
            </a:r>
          </a:p>
          <a:p>
            <a:pPr algn="ctr" marL="1399587" indent="-699794" lvl="1">
              <a:lnSpc>
                <a:spcPts val="6482"/>
              </a:lnSpc>
              <a:buFont typeface="Arial"/>
              <a:buChar char="•"/>
            </a:pPr>
            <a:r>
              <a:rPr lang="en-US" sz="6482">
                <a:solidFill>
                  <a:srgbClr val="1E3F48"/>
                </a:solidFill>
                <a:latin typeface="Slopes"/>
                <a:ea typeface="Slopes"/>
                <a:cs typeface="Slopes"/>
                <a:sym typeface="Slopes"/>
              </a:rPr>
              <a:t>Global Variables</a:t>
            </a:r>
          </a:p>
          <a:p>
            <a:pPr algn="ctr" marL="1399587" indent="-699794" lvl="1">
              <a:lnSpc>
                <a:spcPts val="6482"/>
              </a:lnSpc>
              <a:buFont typeface="Arial"/>
              <a:buChar char="•"/>
            </a:pPr>
            <a:r>
              <a:rPr lang="en-US" sz="6482">
                <a:solidFill>
                  <a:srgbClr val="1E3F48"/>
                </a:solidFill>
                <a:latin typeface="Slopes"/>
                <a:ea typeface="Slopes"/>
                <a:cs typeface="Slopes"/>
                <a:sym typeface="Slopes"/>
              </a:rPr>
              <a:t>Arrays for storing names, authors, passwords</a:t>
            </a:r>
          </a:p>
          <a:p>
            <a:pPr algn="ctr">
              <a:lnSpc>
                <a:spcPts val="6482"/>
              </a:lnSpc>
            </a:pPr>
          </a:p>
        </p:txBody>
      </p:sp>
      <p:sp>
        <p:nvSpPr>
          <p:cNvPr name="Freeform 6" id="6"/>
          <p:cNvSpPr/>
          <p:nvPr/>
        </p:nvSpPr>
        <p:spPr>
          <a:xfrm flipH="false" flipV="false" rot="0">
            <a:off x="7390020" y="5310176"/>
            <a:ext cx="3507961" cy="2410926"/>
          </a:xfrm>
          <a:custGeom>
            <a:avLst/>
            <a:gdLst/>
            <a:ahLst/>
            <a:cxnLst/>
            <a:rect r="r" b="b" t="t" l="l"/>
            <a:pathLst>
              <a:path h="2410926" w="3507961">
                <a:moveTo>
                  <a:pt x="0" y="0"/>
                </a:moveTo>
                <a:lnTo>
                  <a:pt x="3507960" y="0"/>
                </a:lnTo>
                <a:lnTo>
                  <a:pt x="3507960" y="2410926"/>
                </a:lnTo>
                <a:lnTo>
                  <a:pt x="0" y="241092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3105">
            <a:off x="2556375" y="5072264"/>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8" id="8"/>
          <p:cNvSpPr/>
          <p:nvPr/>
        </p:nvSpPr>
        <p:spPr>
          <a:xfrm flipH="true" flipV="false" rot="0">
            <a:off x="11538011" y="9633540"/>
            <a:ext cx="2112165" cy="1949857"/>
          </a:xfrm>
          <a:custGeom>
            <a:avLst/>
            <a:gdLst/>
            <a:ahLst/>
            <a:cxnLst/>
            <a:rect r="r" b="b" t="t" l="l"/>
            <a:pathLst>
              <a:path h="1949857" w="2112165">
                <a:moveTo>
                  <a:pt x="2112165" y="0"/>
                </a:moveTo>
                <a:lnTo>
                  <a:pt x="0" y="0"/>
                </a:lnTo>
                <a:lnTo>
                  <a:pt x="0" y="1949857"/>
                </a:lnTo>
                <a:lnTo>
                  <a:pt x="2112165" y="1949857"/>
                </a:lnTo>
                <a:lnTo>
                  <a:pt x="2112165" y="0"/>
                </a:lnTo>
                <a:close/>
              </a:path>
            </a:pathLst>
          </a:custGeom>
          <a:blipFill>
            <a:blip r:embed="rId5">
              <a:alphaModFix amt="54000"/>
            </a:blip>
            <a:stretch>
              <a:fillRect l="0" t="0" r="0" b="0"/>
            </a:stretch>
          </a:blipFill>
        </p:spPr>
      </p:sp>
      <p:sp>
        <p:nvSpPr>
          <p:cNvPr name="Freeform 9" id="9"/>
          <p:cNvSpPr/>
          <p:nvPr/>
        </p:nvSpPr>
        <p:spPr>
          <a:xfrm flipH="true" flipV="false" rot="374439">
            <a:off x="14927427" y="4900603"/>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
        <p:nvSpPr>
          <p:cNvPr name="Freeform 10" id="10"/>
          <p:cNvSpPr/>
          <p:nvPr/>
        </p:nvSpPr>
        <p:spPr>
          <a:xfrm flipH="true" flipV="false" rot="374439">
            <a:off x="15530746" y="8157746"/>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
        <p:nvSpPr>
          <p:cNvPr name="Freeform 11" id="11"/>
          <p:cNvSpPr/>
          <p:nvPr/>
        </p:nvSpPr>
        <p:spPr>
          <a:xfrm flipH="false" flipV="false" rot="-1156020">
            <a:off x="1603947" y="9201169"/>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12" id="12"/>
          <p:cNvSpPr/>
          <p:nvPr/>
        </p:nvSpPr>
        <p:spPr>
          <a:xfrm flipH="false" flipV="false" rot="1433105">
            <a:off x="4016863" y="942985"/>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13" id="13"/>
          <p:cNvSpPr/>
          <p:nvPr/>
        </p:nvSpPr>
        <p:spPr>
          <a:xfrm flipH="true" flipV="false" rot="-1035786">
            <a:off x="13457783" y="838723"/>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326567" y="1570935"/>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1837932" y="1570935"/>
            <a:ext cx="6926477" cy="6591451"/>
          </a:xfrm>
          <a:custGeom>
            <a:avLst/>
            <a:gdLst/>
            <a:ahLst/>
            <a:cxnLst/>
            <a:rect r="r" b="b" t="t" l="l"/>
            <a:pathLst>
              <a:path h="6591451" w="6926477">
                <a:moveTo>
                  <a:pt x="6926477" y="0"/>
                </a:moveTo>
                <a:lnTo>
                  <a:pt x="0" y="0"/>
                </a:lnTo>
                <a:lnTo>
                  <a:pt x="0" y="6591451"/>
                </a:lnTo>
                <a:lnTo>
                  <a:pt x="6926477" y="6591451"/>
                </a:lnTo>
                <a:lnTo>
                  <a:pt x="6926477" y="0"/>
                </a:lnTo>
                <a:close/>
              </a:path>
            </a:pathLst>
          </a:custGeom>
          <a:blipFill>
            <a:blip r:embed="rId2"/>
            <a:stretch>
              <a:fillRect l="0" t="0" r="0" b="0"/>
            </a:stretch>
          </a:blipFill>
        </p:spPr>
      </p:sp>
      <p:sp>
        <p:nvSpPr>
          <p:cNvPr name="TextBox 4" id="4"/>
          <p:cNvSpPr txBox="true"/>
          <p:nvPr/>
        </p:nvSpPr>
        <p:spPr>
          <a:xfrm rot="0">
            <a:off x="1855727" y="88147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CONCLUSION</a:t>
            </a:r>
          </a:p>
        </p:txBody>
      </p:sp>
      <p:sp>
        <p:nvSpPr>
          <p:cNvPr name="TextBox 5" id="5"/>
          <p:cNvSpPr txBox="true"/>
          <p:nvPr/>
        </p:nvSpPr>
        <p:spPr>
          <a:xfrm rot="0">
            <a:off x="0" y="1675710"/>
            <a:ext cx="18288000" cy="8907337"/>
          </a:xfrm>
          <a:prstGeom prst="rect">
            <a:avLst/>
          </a:prstGeom>
        </p:spPr>
        <p:txBody>
          <a:bodyPr anchor="t" rtlCol="false" tIns="0" lIns="0" bIns="0" rIns="0">
            <a:spAutoFit/>
          </a:bodyPr>
          <a:lstStyle/>
          <a:p>
            <a:pPr algn="ctr">
              <a:lnSpc>
                <a:spcPts val="6382"/>
              </a:lnSpc>
            </a:pPr>
            <a:r>
              <a:rPr lang="en-US" sz="6382">
                <a:solidFill>
                  <a:srgbClr val="1E3F48"/>
                </a:solidFill>
                <a:latin typeface="Slopes"/>
                <a:ea typeface="Slopes"/>
                <a:cs typeface="Slopes"/>
                <a:sym typeface="Slopes"/>
              </a:rPr>
              <a:t>“In this project, we built a simple and user-friendly Library Management System that makes everyday library work faster and more organized. It replaces manual registers with a digital system that can store books, manage users, and handle borrowing, returning, and searching in a more accurate way.</a:t>
            </a:r>
          </a:p>
          <a:p>
            <a:pPr algn="ctr">
              <a:lnSpc>
                <a:spcPts val="4682"/>
              </a:lnSpc>
            </a:pPr>
            <a:r>
              <a:rPr lang="en-US" sz="4682">
                <a:solidFill>
                  <a:srgbClr val="1E3F48"/>
                </a:solidFill>
                <a:latin typeface="Slopes"/>
                <a:ea typeface="Slopes"/>
                <a:cs typeface="Slopes"/>
                <a:sym typeface="Slopes"/>
              </a:rPr>
              <a:t>By using C programming and file handling, the system keeps data safe even after closing the program. Admins can easily manage books, and users can quickly find and borrow the books they need. Overall, this project shows how a small software solution can make library operations smoother, reduce errors, and save time for both readers and librarians.</a:t>
            </a:r>
          </a:p>
          <a:p>
            <a:pPr algn="ctr">
              <a:lnSpc>
                <a:spcPts val="6382"/>
              </a:lnSpc>
            </a:pPr>
            <a:r>
              <a:rPr lang="en-US" sz="6382">
                <a:solidFill>
                  <a:srgbClr val="1E3F48"/>
                </a:solidFill>
                <a:latin typeface="Slopes"/>
                <a:ea typeface="Slopes"/>
                <a:cs typeface="Slopes"/>
                <a:sym typeface="Slopes"/>
              </a:rPr>
              <a:t>This system may be basic, but it successfully proves how technology can simplify real-life tasks.”</a:t>
            </a:r>
          </a:p>
          <a:p>
            <a:pPr algn="ctr">
              <a:lnSpc>
                <a:spcPts val="6482"/>
              </a:lnSpc>
            </a:pPr>
          </a:p>
        </p:txBody>
      </p:sp>
      <p:sp>
        <p:nvSpPr>
          <p:cNvPr name="Freeform 6" id="6"/>
          <p:cNvSpPr/>
          <p:nvPr/>
        </p:nvSpPr>
        <p:spPr>
          <a:xfrm flipH="false" flipV="false" rot="0">
            <a:off x="7390020" y="5310176"/>
            <a:ext cx="3507961" cy="2410926"/>
          </a:xfrm>
          <a:custGeom>
            <a:avLst/>
            <a:gdLst/>
            <a:ahLst/>
            <a:cxnLst/>
            <a:rect r="r" b="b" t="t" l="l"/>
            <a:pathLst>
              <a:path h="2410926" w="3507961">
                <a:moveTo>
                  <a:pt x="0" y="0"/>
                </a:moveTo>
                <a:lnTo>
                  <a:pt x="3507960" y="0"/>
                </a:lnTo>
                <a:lnTo>
                  <a:pt x="3507960" y="2410926"/>
                </a:lnTo>
                <a:lnTo>
                  <a:pt x="0" y="241092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1433105">
            <a:off x="2556375" y="5072264"/>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8" id="8"/>
          <p:cNvSpPr/>
          <p:nvPr/>
        </p:nvSpPr>
        <p:spPr>
          <a:xfrm flipH="true" flipV="false" rot="0">
            <a:off x="11538011" y="9633540"/>
            <a:ext cx="2112165" cy="1949857"/>
          </a:xfrm>
          <a:custGeom>
            <a:avLst/>
            <a:gdLst/>
            <a:ahLst/>
            <a:cxnLst/>
            <a:rect r="r" b="b" t="t" l="l"/>
            <a:pathLst>
              <a:path h="1949857" w="2112165">
                <a:moveTo>
                  <a:pt x="2112165" y="0"/>
                </a:moveTo>
                <a:lnTo>
                  <a:pt x="0" y="0"/>
                </a:lnTo>
                <a:lnTo>
                  <a:pt x="0" y="1949857"/>
                </a:lnTo>
                <a:lnTo>
                  <a:pt x="2112165" y="1949857"/>
                </a:lnTo>
                <a:lnTo>
                  <a:pt x="2112165" y="0"/>
                </a:lnTo>
                <a:close/>
              </a:path>
            </a:pathLst>
          </a:custGeom>
          <a:blipFill>
            <a:blip r:embed="rId5">
              <a:alphaModFix amt="54000"/>
            </a:blip>
            <a:stretch>
              <a:fillRect l="0" t="0" r="0" b="0"/>
            </a:stretch>
          </a:blipFill>
        </p:spPr>
      </p:sp>
      <p:sp>
        <p:nvSpPr>
          <p:cNvPr name="Freeform 9" id="9"/>
          <p:cNvSpPr/>
          <p:nvPr/>
        </p:nvSpPr>
        <p:spPr>
          <a:xfrm flipH="true" flipV="false" rot="374439">
            <a:off x="14927427" y="4900603"/>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
        <p:nvSpPr>
          <p:cNvPr name="Freeform 10" id="10"/>
          <p:cNvSpPr/>
          <p:nvPr/>
        </p:nvSpPr>
        <p:spPr>
          <a:xfrm flipH="true" flipV="false" rot="374439">
            <a:off x="15530746" y="8157746"/>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
        <p:nvSpPr>
          <p:cNvPr name="Freeform 11" id="11"/>
          <p:cNvSpPr/>
          <p:nvPr/>
        </p:nvSpPr>
        <p:spPr>
          <a:xfrm flipH="false" flipV="false" rot="-1156020">
            <a:off x="1603947" y="9201169"/>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12" id="12"/>
          <p:cNvSpPr/>
          <p:nvPr/>
        </p:nvSpPr>
        <p:spPr>
          <a:xfrm flipH="false" flipV="false" rot="1433105">
            <a:off x="4016863" y="942985"/>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5"/>
            <a:stretch>
              <a:fillRect l="0" t="0" r="0" b="0"/>
            </a:stretch>
          </a:blipFill>
        </p:spPr>
      </p:sp>
      <p:sp>
        <p:nvSpPr>
          <p:cNvPr name="Freeform 13" id="13"/>
          <p:cNvSpPr/>
          <p:nvPr/>
        </p:nvSpPr>
        <p:spPr>
          <a:xfrm flipH="true" flipV="false" rot="-1035786">
            <a:off x="13457783" y="838723"/>
            <a:ext cx="936724" cy="864742"/>
          </a:xfrm>
          <a:custGeom>
            <a:avLst/>
            <a:gdLst/>
            <a:ahLst/>
            <a:cxnLst/>
            <a:rect r="r" b="b" t="t" l="l"/>
            <a:pathLst>
              <a:path h="864742" w="936724">
                <a:moveTo>
                  <a:pt x="936724" y="0"/>
                </a:moveTo>
                <a:lnTo>
                  <a:pt x="0" y="0"/>
                </a:lnTo>
                <a:lnTo>
                  <a:pt x="0" y="864742"/>
                </a:lnTo>
                <a:lnTo>
                  <a:pt x="936724" y="864742"/>
                </a:lnTo>
                <a:lnTo>
                  <a:pt x="936724" y="0"/>
                </a:lnTo>
                <a:close/>
              </a:path>
            </a:pathLst>
          </a:custGeom>
          <a:blipFill>
            <a:blip r:embed="rId5"/>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TextBox 4" id="4"/>
          <p:cNvSpPr txBox="true"/>
          <p:nvPr/>
        </p:nvSpPr>
        <p:spPr>
          <a:xfrm rot="0">
            <a:off x="2061750" y="3248239"/>
            <a:ext cx="14143381" cy="1282153"/>
          </a:xfrm>
          <a:prstGeom prst="rect">
            <a:avLst/>
          </a:prstGeom>
        </p:spPr>
        <p:txBody>
          <a:bodyPr anchor="t" rtlCol="false" tIns="0" lIns="0" bIns="0" rIns="0">
            <a:spAutoFit/>
          </a:bodyPr>
          <a:lstStyle/>
          <a:p>
            <a:pPr algn="ctr">
              <a:lnSpc>
                <a:spcPts val="9861"/>
              </a:lnSpc>
            </a:pPr>
            <a:r>
              <a:rPr lang="en-US" sz="9130">
                <a:solidFill>
                  <a:srgbClr val="E4826F"/>
                </a:solidFill>
                <a:latin typeface="Lulu Font TH"/>
                <a:ea typeface="Lulu Font TH"/>
                <a:cs typeface="Lulu Font TH"/>
                <a:sym typeface="Lulu Font TH"/>
              </a:rPr>
              <a:t>THANK YOU</a:t>
            </a:r>
          </a:p>
        </p:txBody>
      </p:sp>
      <p:sp>
        <p:nvSpPr>
          <p:cNvPr name="Freeform 5" id="5"/>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2072309" y="2514061"/>
            <a:ext cx="7637768" cy="6957312"/>
          </a:xfrm>
          <a:custGeom>
            <a:avLst/>
            <a:gdLst/>
            <a:ahLst/>
            <a:cxnLst/>
            <a:rect r="r" b="b" t="t" l="l"/>
            <a:pathLst>
              <a:path h="6957312" w="7637768">
                <a:moveTo>
                  <a:pt x="0" y="0"/>
                </a:moveTo>
                <a:lnTo>
                  <a:pt x="7637768" y="0"/>
                </a:lnTo>
                <a:lnTo>
                  <a:pt x="7637768" y="6957312"/>
                </a:lnTo>
                <a:lnTo>
                  <a:pt x="0" y="695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97519" y="2514061"/>
            <a:ext cx="7637768" cy="6957312"/>
          </a:xfrm>
          <a:custGeom>
            <a:avLst/>
            <a:gdLst/>
            <a:ahLst/>
            <a:cxnLst/>
            <a:rect r="r" b="b" t="t" l="l"/>
            <a:pathLst>
              <a:path h="6957312" w="7637768">
                <a:moveTo>
                  <a:pt x="0" y="0"/>
                </a:moveTo>
                <a:lnTo>
                  <a:pt x="7637767" y="0"/>
                </a:lnTo>
                <a:lnTo>
                  <a:pt x="7637767" y="6957312"/>
                </a:lnTo>
                <a:lnTo>
                  <a:pt x="0" y="695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527858" y="1226549"/>
            <a:ext cx="13107773" cy="6955935"/>
          </a:xfrm>
          <a:prstGeom prst="rect">
            <a:avLst/>
          </a:prstGeom>
        </p:spPr>
        <p:txBody>
          <a:bodyPr anchor="t" rtlCol="false" tIns="0" lIns="0" bIns="0" rIns="0">
            <a:spAutoFit/>
          </a:bodyPr>
          <a:lstStyle/>
          <a:p>
            <a:pPr algn="ctr">
              <a:lnSpc>
                <a:spcPts val="4980"/>
              </a:lnSpc>
            </a:pPr>
            <a:r>
              <a:rPr lang="en-US" sz="4980">
                <a:solidFill>
                  <a:srgbClr val="1E3F48"/>
                </a:solidFill>
                <a:latin typeface="Slopes"/>
                <a:ea typeface="Slopes"/>
                <a:cs typeface="Slopes"/>
                <a:sym typeface="Slopes"/>
              </a:rPr>
              <a:t>“A library needs a system that can store and manage all its books and user information in an easy and organized way. Doing everything manually—like keeping records of books, checking availability, or finding user details—takes a lot of time and may lead to mistakes.</a:t>
            </a:r>
          </a:p>
          <a:p>
            <a:pPr algn="ctr">
              <a:lnSpc>
                <a:spcPts val="4980"/>
              </a:lnSpc>
            </a:pPr>
            <a:r>
              <a:rPr lang="en-US" sz="4980">
                <a:solidFill>
                  <a:srgbClr val="1E3F48"/>
                </a:solidFill>
                <a:latin typeface="Slopes"/>
                <a:ea typeface="Slopes"/>
                <a:cs typeface="Slopes"/>
                <a:sym typeface="Slopes"/>
              </a:rPr>
              <a:t>This project, Library Management System, is designed to make these tasks simple and fast. It helps librarians and users manage books, borrow or return them, and view important information without confusion. The system reduces paperwork and makes the whole library process smoother and more efficient.”</a:t>
            </a:r>
          </a:p>
          <a:p>
            <a:pPr algn="ctr">
              <a:lnSpc>
                <a:spcPts val="4980"/>
              </a:lnSpc>
            </a:pPr>
          </a:p>
        </p:txBody>
      </p:sp>
      <p:sp>
        <p:nvSpPr>
          <p:cNvPr name="Freeform 5" id="5"/>
          <p:cNvSpPr/>
          <p:nvPr/>
        </p:nvSpPr>
        <p:spPr>
          <a:xfrm flipH="false" flipV="false" rot="0">
            <a:off x="12806520" y="7153245"/>
            <a:ext cx="5092131" cy="2694586"/>
          </a:xfrm>
          <a:custGeom>
            <a:avLst/>
            <a:gdLst/>
            <a:ahLst/>
            <a:cxnLst/>
            <a:rect r="r" b="b" t="t" l="l"/>
            <a:pathLst>
              <a:path h="2694586" w="5092131">
                <a:moveTo>
                  <a:pt x="0" y="0"/>
                </a:moveTo>
                <a:lnTo>
                  <a:pt x="5092131" y="0"/>
                </a:lnTo>
                <a:lnTo>
                  <a:pt x="5092131" y="2694586"/>
                </a:lnTo>
                <a:lnTo>
                  <a:pt x="0" y="2694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9427" y="347609"/>
            <a:ext cx="3284066" cy="3388811"/>
          </a:xfrm>
          <a:custGeom>
            <a:avLst/>
            <a:gdLst/>
            <a:ahLst/>
            <a:cxnLst/>
            <a:rect r="r" b="b" t="t" l="l"/>
            <a:pathLst>
              <a:path h="3388811" w="3284066">
                <a:moveTo>
                  <a:pt x="0" y="0"/>
                </a:moveTo>
                <a:lnTo>
                  <a:pt x="3284066" y="0"/>
                </a:lnTo>
                <a:lnTo>
                  <a:pt x="3284066" y="3388811"/>
                </a:lnTo>
                <a:lnTo>
                  <a:pt x="0" y="3388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1670995">
            <a:off x="1348204" y="7327250"/>
            <a:ext cx="2112165" cy="1949857"/>
          </a:xfrm>
          <a:custGeom>
            <a:avLst/>
            <a:gdLst/>
            <a:ahLst/>
            <a:cxnLst/>
            <a:rect r="r" b="b" t="t" l="l"/>
            <a:pathLst>
              <a:path h="1949857" w="2112165">
                <a:moveTo>
                  <a:pt x="0" y="0"/>
                </a:moveTo>
                <a:lnTo>
                  <a:pt x="2112166" y="0"/>
                </a:lnTo>
                <a:lnTo>
                  <a:pt x="2112166" y="1949857"/>
                </a:lnTo>
                <a:lnTo>
                  <a:pt x="0" y="1949857"/>
                </a:lnTo>
                <a:lnTo>
                  <a:pt x="0" y="0"/>
                </a:lnTo>
                <a:close/>
              </a:path>
            </a:pathLst>
          </a:custGeom>
          <a:blipFill>
            <a:blip r:embed="rId8"/>
            <a:stretch>
              <a:fillRect l="0" t="0" r="0" b="0"/>
            </a:stretch>
          </a:blipFill>
        </p:spPr>
      </p:sp>
      <p:sp>
        <p:nvSpPr>
          <p:cNvPr name="Freeform 8" id="8"/>
          <p:cNvSpPr/>
          <p:nvPr/>
        </p:nvSpPr>
        <p:spPr>
          <a:xfrm flipH="false" flipV="false" rot="193061">
            <a:off x="854806" y="5444516"/>
            <a:ext cx="1187669" cy="1096403"/>
          </a:xfrm>
          <a:custGeom>
            <a:avLst/>
            <a:gdLst/>
            <a:ahLst/>
            <a:cxnLst/>
            <a:rect r="r" b="b" t="t" l="l"/>
            <a:pathLst>
              <a:path h="1096403" w="1187669">
                <a:moveTo>
                  <a:pt x="0" y="0"/>
                </a:moveTo>
                <a:lnTo>
                  <a:pt x="1187669" y="0"/>
                </a:lnTo>
                <a:lnTo>
                  <a:pt x="1187669" y="1096403"/>
                </a:lnTo>
                <a:lnTo>
                  <a:pt x="0" y="1096403"/>
                </a:lnTo>
                <a:lnTo>
                  <a:pt x="0" y="0"/>
                </a:lnTo>
                <a:close/>
              </a:path>
            </a:pathLst>
          </a:custGeom>
          <a:blipFill>
            <a:blip r:embed="rId8"/>
            <a:stretch>
              <a:fillRect l="0" t="0" r="0" b="0"/>
            </a:stretch>
          </a:blipFill>
        </p:spPr>
      </p:sp>
      <p:sp>
        <p:nvSpPr>
          <p:cNvPr name="Freeform 9" id="9"/>
          <p:cNvSpPr/>
          <p:nvPr/>
        </p:nvSpPr>
        <p:spPr>
          <a:xfrm flipH="false" flipV="false" rot="1433105">
            <a:off x="16665466" y="4122147"/>
            <a:ext cx="1187669" cy="1096403"/>
          </a:xfrm>
          <a:custGeom>
            <a:avLst/>
            <a:gdLst/>
            <a:ahLst/>
            <a:cxnLst/>
            <a:rect r="r" b="b" t="t" l="l"/>
            <a:pathLst>
              <a:path h="1096403" w="1187669">
                <a:moveTo>
                  <a:pt x="0" y="0"/>
                </a:moveTo>
                <a:lnTo>
                  <a:pt x="1187668" y="0"/>
                </a:lnTo>
                <a:lnTo>
                  <a:pt x="1187668" y="1096404"/>
                </a:lnTo>
                <a:lnTo>
                  <a:pt x="0" y="1096404"/>
                </a:lnTo>
                <a:lnTo>
                  <a:pt x="0" y="0"/>
                </a:lnTo>
                <a:close/>
              </a:path>
            </a:pathLst>
          </a:custGeom>
          <a:blipFill>
            <a:blip r:embed="rId8"/>
            <a:stretch>
              <a:fillRect l="0" t="0" r="0" b="0"/>
            </a:stretch>
          </a:blipFill>
        </p:spPr>
      </p:sp>
      <p:sp>
        <p:nvSpPr>
          <p:cNvPr name="Freeform 10" id="10"/>
          <p:cNvSpPr/>
          <p:nvPr/>
        </p:nvSpPr>
        <p:spPr>
          <a:xfrm flipH="false" flipV="false" rot="1433105">
            <a:off x="16384053" y="708453"/>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8"/>
            <a:stretch>
              <a:fillRect l="0" t="0" r="0" b="0"/>
            </a:stretch>
          </a:blipFill>
        </p:spPr>
      </p:sp>
      <p:sp>
        <p:nvSpPr>
          <p:cNvPr name="Freeform 11" id="11"/>
          <p:cNvSpPr/>
          <p:nvPr/>
        </p:nvSpPr>
        <p:spPr>
          <a:xfrm flipH="false" flipV="false" rot="1433105">
            <a:off x="4276971" y="8653151"/>
            <a:ext cx="936724" cy="864742"/>
          </a:xfrm>
          <a:custGeom>
            <a:avLst/>
            <a:gdLst/>
            <a:ahLst/>
            <a:cxnLst/>
            <a:rect r="r" b="b" t="t" l="l"/>
            <a:pathLst>
              <a:path h="864742" w="936724">
                <a:moveTo>
                  <a:pt x="0" y="0"/>
                </a:moveTo>
                <a:lnTo>
                  <a:pt x="936724" y="0"/>
                </a:lnTo>
                <a:lnTo>
                  <a:pt x="936724" y="864742"/>
                </a:lnTo>
                <a:lnTo>
                  <a:pt x="0" y="864742"/>
                </a:lnTo>
                <a:lnTo>
                  <a:pt x="0" y="0"/>
                </a:lnTo>
                <a:close/>
              </a:path>
            </a:pathLst>
          </a:custGeom>
          <a:blipFill>
            <a:blip r:embed="rId8"/>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TextBox 2" id="2"/>
          <p:cNvSpPr txBox="true"/>
          <p:nvPr/>
        </p:nvSpPr>
        <p:spPr>
          <a:xfrm rot="0">
            <a:off x="2072309" y="1104900"/>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MAIN PROFILE</a:t>
            </a:r>
          </a:p>
        </p:txBody>
      </p:sp>
      <p:sp>
        <p:nvSpPr>
          <p:cNvPr name="Freeform 3" id="3"/>
          <p:cNvSpPr/>
          <p:nvPr/>
        </p:nvSpPr>
        <p:spPr>
          <a:xfrm flipH="false" flipV="false" rot="0">
            <a:off x="459028" y="6813348"/>
            <a:ext cx="2442893" cy="2992408"/>
          </a:xfrm>
          <a:custGeom>
            <a:avLst/>
            <a:gdLst/>
            <a:ahLst/>
            <a:cxnLst/>
            <a:rect r="r" b="b" t="t" l="l"/>
            <a:pathLst>
              <a:path h="2992408" w="2442893">
                <a:moveTo>
                  <a:pt x="0" y="0"/>
                </a:moveTo>
                <a:lnTo>
                  <a:pt x="2442893" y="0"/>
                </a:lnTo>
                <a:lnTo>
                  <a:pt x="2442893" y="2992408"/>
                </a:lnTo>
                <a:lnTo>
                  <a:pt x="0" y="2992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501595">
            <a:off x="843834" y="351814"/>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605456" y="2462148"/>
            <a:ext cx="8007214" cy="5284329"/>
          </a:xfrm>
          <a:custGeom>
            <a:avLst/>
            <a:gdLst/>
            <a:ahLst/>
            <a:cxnLst/>
            <a:rect r="r" b="b" t="t" l="l"/>
            <a:pathLst>
              <a:path h="5284329" w="8007214">
                <a:moveTo>
                  <a:pt x="0" y="0"/>
                </a:moveTo>
                <a:lnTo>
                  <a:pt x="8007214" y="0"/>
                </a:lnTo>
                <a:lnTo>
                  <a:pt x="8007214" y="5284329"/>
                </a:lnTo>
                <a:lnTo>
                  <a:pt x="0" y="5284329"/>
                </a:lnTo>
                <a:lnTo>
                  <a:pt x="0" y="0"/>
                </a:lnTo>
                <a:close/>
              </a:path>
            </a:pathLst>
          </a:custGeom>
          <a:blipFill>
            <a:blip r:embed="rId6"/>
            <a:stretch>
              <a:fillRect l="-447" t="0" r="-67616" b="-43247"/>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Freeform 4" id="4"/>
          <p:cNvSpPr/>
          <p:nvPr/>
        </p:nvSpPr>
        <p:spPr>
          <a:xfrm flipH="false" flipV="false" rot="0">
            <a:off x="1315210"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6097" y="2711766"/>
            <a:ext cx="11635807" cy="10599162"/>
          </a:xfrm>
          <a:custGeom>
            <a:avLst/>
            <a:gdLst/>
            <a:ahLst/>
            <a:cxnLst/>
            <a:rect r="r" b="b" t="t" l="l"/>
            <a:pathLst>
              <a:path h="10599162" w="11635807">
                <a:moveTo>
                  <a:pt x="0" y="0"/>
                </a:moveTo>
                <a:lnTo>
                  <a:pt x="11635806" y="0"/>
                </a:lnTo>
                <a:lnTo>
                  <a:pt x="11635806" y="10599162"/>
                </a:lnTo>
                <a:lnTo>
                  <a:pt x="0" y="10599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89177"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83853" y="3963381"/>
            <a:ext cx="14143381" cy="1293202"/>
          </a:xfrm>
          <a:prstGeom prst="rect">
            <a:avLst/>
          </a:prstGeom>
        </p:spPr>
        <p:txBody>
          <a:bodyPr anchor="t" rtlCol="false" tIns="0" lIns="0" bIns="0" rIns="0">
            <a:spAutoFit/>
          </a:bodyPr>
          <a:lstStyle/>
          <a:p>
            <a:pPr algn="ctr">
              <a:lnSpc>
                <a:spcPts val="9969"/>
              </a:lnSpc>
            </a:pPr>
            <a:r>
              <a:rPr lang="en-US" sz="9230">
                <a:solidFill>
                  <a:srgbClr val="E4826F"/>
                </a:solidFill>
                <a:latin typeface="Lulu Font TH"/>
                <a:ea typeface="Lulu Font TH"/>
                <a:cs typeface="Lulu Font TH"/>
                <a:sym typeface="Lulu Font TH"/>
              </a:rPr>
              <a:t>ADMIN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459028" y="6813348"/>
            <a:ext cx="2442893" cy="2992408"/>
          </a:xfrm>
          <a:custGeom>
            <a:avLst/>
            <a:gdLst/>
            <a:ahLst/>
            <a:cxnLst/>
            <a:rect r="r" b="b" t="t" l="l"/>
            <a:pathLst>
              <a:path h="2992408" w="2442893">
                <a:moveTo>
                  <a:pt x="0" y="0"/>
                </a:moveTo>
                <a:lnTo>
                  <a:pt x="2442893" y="0"/>
                </a:lnTo>
                <a:lnTo>
                  <a:pt x="2442893" y="2992408"/>
                </a:lnTo>
                <a:lnTo>
                  <a:pt x="0" y="2992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8501595">
            <a:off x="103977" y="72792"/>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47319" y="691109"/>
            <a:ext cx="4637930" cy="2739445"/>
          </a:xfrm>
          <a:custGeom>
            <a:avLst/>
            <a:gdLst/>
            <a:ahLst/>
            <a:cxnLst/>
            <a:rect r="r" b="b" t="t" l="l"/>
            <a:pathLst>
              <a:path h="2739445" w="4637930">
                <a:moveTo>
                  <a:pt x="0" y="0"/>
                </a:moveTo>
                <a:lnTo>
                  <a:pt x="4637929" y="0"/>
                </a:lnTo>
                <a:lnTo>
                  <a:pt x="4637929" y="2739444"/>
                </a:lnTo>
                <a:lnTo>
                  <a:pt x="0" y="2739444"/>
                </a:lnTo>
                <a:lnTo>
                  <a:pt x="0" y="0"/>
                </a:lnTo>
                <a:close/>
              </a:path>
            </a:pathLst>
          </a:custGeom>
          <a:blipFill>
            <a:blip r:embed="rId6"/>
            <a:stretch>
              <a:fillRect l="0" t="0" r="-190155" b="-176321"/>
            </a:stretch>
          </a:blipFill>
        </p:spPr>
      </p:sp>
      <p:sp>
        <p:nvSpPr>
          <p:cNvPr name="Freeform 7" id="7"/>
          <p:cNvSpPr/>
          <p:nvPr/>
        </p:nvSpPr>
        <p:spPr>
          <a:xfrm flipH="false" flipV="false" rot="0">
            <a:off x="7985248" y="2194650"/>
            <a:ext cx="5318955" cy="3026192"/>
          </a:xfrm>
          <a:custGeom>
            <a:avLst/>
            <a:gdLst/>
            <a:ahLst/>
            <a:cxnLst/>
            <a:rect r="r" b="b" t="t" l="l"/>
            <a:pathLst>
              <a:path h="3026192" w="5318955">
                <a:moveTo>
                  <a:pt x="0" y="0"/>
                </a:moveTo>
                <a:lnTo>
                  <a:pt x="5318956" y="0"/>
                </a:lnTo>
                <a:lnTo>
                  <a:pt x="5318956" y="3026192"/>
                </a:lnTo>
                <a:lnTo>
                  <a:pt x="0" y="3026192"/>
                </a:lnTo>
                <a:lnTo>
                  <a:pt x="0" y="0"/>
                </a:lnTo>
                <a:close/>
              </a:path>
            </a:pathLst>
          </a:custGeom>
          <a:blipFill>
            <a:blip r:embed="rId7"/>
            <a:stretch>
              <a:fillRect l="0" t="0" r="-153004" b="-150139"/>
            </a:stretch>
          </a:blipFill>
        </p:spPr>
      </p:sp>
      <p:sp>
        <p:nvSpPr>
          <p:cNvPr name="Freeform 8" id="8"/>
          <p:cNvSpPr/>
          <p:nvPr/>
        </p:nvSpPr>
        <p:spPr>
          <a:xfrm flipH="false" flipV="false" rot="0">
            <a:off x="2702137" y="4146235"/>
            <a:ext cx="5283112" cy="1664141"/>
          </a:xfrm>
          <a:custGeom>
            <a:avLst/>
            <a:gdLst/>
            <a:ahLst/>
            <a:cxnLst/>
            <a:rect r="r" b="b" t="t" l="l"/>
            <a:pathLst>
              <a:path h="1664141" w="5283112">
                <a:moveTo>
                  <a:pt x="0" y="0"/>
                </a:moveTo>
                <a:lnTo>
                  <a:pt x="5283111" y="0"/>
                </a:lnTo>
                <a:lnTo>
                  <a:pt x="5283111" y="1664141"/>
                </a:lnTo>
                <a:lnTo>
                  <a:pt x="0" y="1664141"/>
                </a:lnTo>
                <a:lnTo>
                  <a:pt x="0" y="0"/>
                </a:lnTo>
                <a:close/>
              </a:path>
            </a:pathLst>
          </a:custGeom>
          <a:blipFill>
            <a:blip r:embed="rId8"/>
            <a:stretch>
              <a:fillRect l="0" t="0" r="-154721" b="-354870"/>
            </a:stretch>
          </a:blipFill>
        </p:spPr>
      </p:sp>
      <p:sp>
        <p:nvSpPr>
          <p:cNvPr name="Freeform 9" id="9"/>
          <p:cNvSpPr/>
          <p:nvPr/>
        </p:nvSpPr>
        <p:spPr>
          <a:xfrm flipH="false" flipV="false" rot="0">
            <a:off x="7985248" y="5810376"/>
            <a:ext cx="5426486" cy="3707218"/>
          </a:xfrm>
          <a:custGeom>
            <a:avLst/>
            <a:gdLst/>
            <a:ahLst/>
            <a:cxnLst/>
            <a:rect r="r" b="b" t="t" l="l"/>
            <a:pathLst>
              <a:path h="3707218" w="5426486">
                <a:moveTo>
                  <a:pt x="0" y="0"/>
                </a:moveTo>
                <a:lnTo>
                  <a:pt x="5426486" y="0"/>
                </a:lnTo>
                <a:lnTo>
                  <a:pt x="5426486" y="3707218"/>
                </a:lnTo>
                <a:lnTo>
                  <a:pt x="0" y="3707218"/>
                </a:lnTo>
                <a:lnTo>
                  <a:pt x="0" y="0"/>
                </a:lnTo>
                <a:close/>
              </a:path>
            </a:pathLst>
          </a:custGeom>
          <a:blipFill>
            <a:blip r:embed="rId9"/>
            <a:stretch>
              <a:fillRect l="0" t="0" r="-147991" b="-104187"/>
            </a:stretch>
          </a:blipFill>
        </p:spPr>
      </p:sp>
      <p:sp>
        <p:nvSpPr>
          <p:cNvPr name="TextBox 10" id="10"/>
          <p:cNvSpPr txBox="true"/>
          <p:nvPr/>
        </p:nvSpPr>
        <p:spPr>
          <a:xfrm rot="0">
            <a:off x="2702137" y="6972426"/>
            <a:ext cx="5283112" cy="16936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ADMIN MENU OPTION</a:t>
            </a:r>
          </a:p>
        </p:txBody>
      </p:sp>
      <p:sp>
        <p:nvSpPr>
          <p:cNvPr name="TextBox 11" id="11"/>
          <p:cNvSpPr txBox="true"/>
          <p:nvPr/>
        </p:nvSpPr>
        <p:spPr>
          <a:xfrm rot="0">
            <a:off x="-5644214" y="4588686"/>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LOGIN</a:t>
            </a:r>
          </a:p>
        </p:txBody>
      </p:sp>
      <p:sp>
        <p:nvSpPr>
          <p:cNvPr name="TextBox 12" id="12"/>
          <p:cNvSpPr txBox="true"/>
          <p:nvPr/>
        </p:nvSpPr>
        <p:spPr>
          <a:xfrm rot="0">
            <a:off x="13304204" y="4125345"/>
            <a:ext cx="5205756" cy="486710"/>
          </a:xfrm>
          <a:prstGeom prst="rect">
            <a:avLst/>
          </a:prstGeom>
        </p:spPr>
        <p:txBody>
          <a:bodyPr anchor="t" rtlCol="false" tIns="0" lIns="0" bIns="0" rIns="0">
            <a:spAutoFit/>
          </a:bodyPr>
          <a:lstStyle/>
          <a:p>
            <a:pPr algn="ctr">
              <a:lnSpc>
                <a:spcPts val="3797"/>
              </a:lnSpc>
            </a:pPr>
            <a:r>
              <a:rPr lang="en-US" sz="3516">
                <a:solidFill>
                  <a:srgbClr val="E4826F"/>
                </a:solidFill>
                <a:latin typeface="Lulu Font TH"/>
                <a:ea typeface="Lulu Font TH"/>
                <a:cs typeface="Lulu Font TH"/>
                <a:sym typeface="Lulu Font TH"/>
              </a:rPr>
              <a:t>CREATE A ADMIN PROFILE</a:t>
            </a:r>
          </a:p>
        </p:txBody>
      </p:sp>
      <p:sp>
        <p:nvSpPr>
          <p:cNvPr name="TextBox 13" id="13"/>
          <p:cNvSpPr txBox="true"/>
          <p:nvPr/>
        </p:nvSpPr>
        <p:spPr>
          <a:xfrm rot="0">
            <a:off x="5343693" y="1059894"/>
            <a:ext cx="11701610" cy="713648"/>
          </a:xfrm>
          <a:prstGeom prst="rect">
            <a:avLst/>
          </a:prstGeom>
        </p:spPr>
        <p:txBody>
          <a:bodyPr anchor="t" rtlCol="false" tIns="0" lIns="0" bIns="0" rIns="0">
            <a:spAutoFit/>
          </a:bodyPr>
          <a:lstStyle/>
          <a:p>
            <a:pPr algn="ctr">
              <a:lnSpc>
                <a:spcPts val="5478"/>
              </a:lnSpc>
            </a:pPr>
            <a:r>
              <a:rPr lang="en-US" sz="5072">
                <a:solidFill>
                  <a:srgbClr val="E4826F"/>
                </a:solidFill>
                <a:latin typeface="Lulu Font TH"/>
                <a:ea typeface="Lulu Font TH"/>
                <a:cs typeface="Lulu Font TH"/>
                <a:sym typeface="Lulu Font TH"/>
              </a:rPr>
              <a:t>ADMIN OPTION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501595">
            <a:off x="15284026" y="3455587"/>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59028" y="383518"/>
            <a:ext cx="4566243" cy="2201793"/>
          </a:xfrm>
          <a:custGeom>
            <a:avLst/>
            <a:gdLst/>
            <a:ahLst/>
            <a:cxnLst/>
            <a:rect r="r" b="b" t="t" l="l"/>
            <a:pathLst>
              <a:path h="2201793" w="4566243">
                <a:moveTo>
                  <a:pt x="0" y="0"/>
                </a:moveTo>
                <a:lnTo>
                  <a:pt x="4566243" y="0"/>
                </a:lnTo>
                <a:lnTo>
                  <a:pt x="4566243" y="2201793"/>
                </a:lnTo>
                <a:lnTo>
                  <a:pt x="0" y="2201793"/>
                </a:lnTo>
                <a:lnTo>
                  <a:pt x="0" y="0"/>
                </a:lnTo>
                <a:close/>
              </a:path>
            </a:pathLst>
          </a:custGeom>
          <a:blipFill>
            <a:blip r:embed="rId6"/>
            <a:stretch>
              <a:fillRect l="0" t="0" r="-194711" b="-243796"/>
            </a:stretch>
          </a:blipFill>
        </p:spPr>
      </p:sp>
      <p:sp>
        <p:nvSpPr>
          <p:cNvPr name="Freeform 6" id="6"/>
          <p:cNvSpPr/>
          <p:nvPr/>
        </p:nvSpPr>
        <p:spPr>
          <a:xfrm flipH="false" flipV="false" rot="0">
            <a:off x="8608962" y="381053"/>
            <a:ext cx="5498173" cy="2703601"/>
          </a:xfrm>
          <a:custGeom>
            <a:avLst/>
            <a:gdLst/>
            <a:ahLst/>
            <a:cxnLst/>
            <a:rect r="r" b="b" t="t" l="l"/>
            <a:pathLst>
              <a:path h="2703601" w="5498173">
                <a:moveTo>
                  <a:pt x="0" y="0"/>
                </a:moveTo>
                <a:lnTo>
                  <a:pt x="5498173" y="0"/>
                </a:lnTo>
                <a:lnTo>
                  <a:pt x="5498173" y="2703601"/>
                </a:lnTo>
                <a:lnTo>
                  <a:pt x="0" y="2703601"/>
                </a:lnTo>
                <a:lnTo>
                  <a:pt x="0" y="0"/>
                </a:lnTo>
                <a:close/>
              </a:path>
            </a:pathLst>
          </a:custGeom>
          <a:blipFill>
            <a:blip r:embed="rId7"/>
            <a:stretch>
              <a:fillRect l="0" t="0" r="-144758" b="-179985"/>
            </a:stretch>
          </a:blipFill>
        </p:spPr>
      </p:sp>
      <p:sp>
        <p:nvSpPr>
          <p:cNvPr name="Freeform 7" id="7"/>
          <p:cNvSpPr/>
          <p:nvPr/>
        </p:nvSpPr>
        <p:spPr>
          <a:xfrm flipH="false" flipV="false" rot="0">
            <a:off x="6320231" y="2982637"/>
            <a:ext cx="4675868" cy="2662245"/>
          </a:xfrm>
          <a:custGeom>
            <a:avLst/>
            <a:gdLst/>
            <a:ahLst/>
            <a:cxnLst/>
            <a:rect r="r" b="b" t="t" l="l"/>
            <a:pathLst>
              <a:path h="2662245" w="4675868">
                <a:moveTo>
                  <a:pt x="0" y="0"/>
                </a:moveTo>
                <a:lnTo>
                  <a:pt x="4675867" y="0"/>
                </a:lnTo>
                <a:lnTo>
                  <a:pt x="4675867" y="2662245"/>
                </a:lnTo>
                <a:lnTo>
                  <a:pt x="0" y="2662245"/>
                </a:lnTo>
                <a:lnTo>
                  <a:pt x="0" y="0"/>
                </a:lnTo>
                <a:close/>
              </a:path>
            </a:pathLst>
          </a:custGeom>
          <a:blipFill>
            <a:blip r:embed="rId8"/>
            <a:stretch>
              <a:fillRect l="0" t="0" r="-187801" b="-184334"/>
            </a:stretch>
          </a:blipFill>
        </p:spPr>
      </p:sp>
      <p:sp>
        <p:nvSpPr>
          <p:cNvPr name="Freeform 8" id="8"/>
          <p:cNvSpPr/>
          <p:nvPr/>
        </p:nvSpPr>
        <p:spPr>
          <a:xfrm flipH="false" flipV="false" rot="0">
            <a:off x="10996098" y="3033645"/>
            <a:ext cx="4924677" cy="2560227"/>
          </a:xfrm>
          <a:custGeom>
            <a:avLst/>
            <a:gdLst/>
            <a:ahLst/>
            <a:cxnLst/>
            <a:rect r="r" b="b" t="t" l="l"/>
            <a:pathLst>
              <a:path h="2560227" w="4924677">
                <a:moveTo>
                  <a:pt x="0" y="0"/>
                </a:moveTo>
                <a:lnTo>
                  <a:pt x="4924678" y="0"/>
                </a:lnTo>
                <a:lnTo>
                  <a:pt x="4924678" y="2560228"/>
                </a:lnTo>
                <a:lnTo>
                  <a:pt x="0" y="2560228"/>
                </a:lnTo>
                <a:lnTo>
                  <a:pt x="0" y="0"/>
                </a:lnTo>
                <a:close/>
              </a:path>
            </a:pathLst>
          </a:custGeom>
          <a:blipFill>
            <a:blip r:embed="rId9"/>
            <a:stretch>
              <a:fillRect l="0" t="0" r="-173260" b="-195664"/>
            </a:stretch>
          </a:blipFill>
        </p:spPr>
      </p:sp>
      <p:sp>
        <p:nvSpPr>
          <p:cNvPr name="Freeform 9" id="9"/>
          <p:cNvSpPr/>
          <p:nvPr/>
        </p:nvSpPr>
        <p:spPr>
          <a:xfrm flipH="false" flipV="false" rot="0">
            <a:off x="-472902" y="3231552"/>
            <a:ext cx="6430102" cy="2524384"/>
          </a:xfrm>
          <a:custGeom>
            <a:avLst/>
            <a:gdLst/>
            <a:ahLst/>
            <a:cxnLst/>
            <a:rect r="r" b="b" t="t" l="l"/>
            <a:pathLst>
              <a:path h="2524384" w="6430102">
                <a:moveTo>
                  <a:pt x="0" y="0"/>
                </a:moveTo>
                <a:lnTo>
                  <a:pt x="6430103" y="0"/>
                </a:lnTo>
                <a:lnTo>
                  <a:pt x="6430103" y="2524384"/>
                </a:lnTo>
                <a:lnTo>
                  <a:pt x="0" y="2524384"/>
                </a:lnTo>
                <a:lnTo>
                  <a:pt x="0" y="0"/>
                </a:lnTo>
                <a:close/>
              </a:path>
            </a:pathLst>
          </a:custGeom>
          <a:blipFill>
            <a:blip r:embed="rId10"/>
            <a:stretch>
              <a:fillRect l="0" t="0" r="-109284" b="-199862"/>
            </a:stretch>
          </a:blipFill>
        </p:spPr>
      </p:sp>
      <p:sp>
        <p:nvSpPr>
          <p:cNvPr name="Freeform 10" id="10"/>
          <p:cNvSpPr/>
          <p:nvPr/>
        </p:nvSpPr>
        <p:spPr>
          <a:xfrm flipH="false" flipV="false" rot="0">
            <a:off x="8597542" y="7047360"/>
            <a:ext cx="6788537" cy="2524384"/>
          </a:xfrm>
          <a:custGeom>
            <a:avLst/>
            <a:gdLst/>
            <a:ahLst/>
            <a:cxnLst/>
            <a:rect r="r" b="b" t="t" l="l"/>
            <a:pathLst>
              <a:path h="2524384" w="6788537">
                <a:moveTo>
                  <a:pt x="0" y="0"/>
                </a:moveTo>
                <a:lnTo>
                  <a:pt x="6788537" y="0"/>
                </a:lnTo>
                <a:lnTo>
                  <a:pt x="6788537" y="2524384"/>
                </a:lnTo>
                <a:lnTo>
                  <a:pt x="0" y="2524384"/>
                </a:lnTo>
                <a:lnTo>
                  <a:pt x="0" y="0"/>
                </a:lnTo>
                <a:close/>
              </a:path>
            </a:pathLst>
          </a:custGeom>
          <a:blipFill>
            <a:blip r:embed="rId11"/>
            <a:stretch>
              <a:fillRect l="0" t="0" r="-98234" b="-199862"/>
            </a:stretch>
          </a:blipFill>
        </p:spPr>
      </p:sp>
      <p:sp>
        <p:nvSpPr>
          <p:cNvPr name="Freeform 11" id="11"/>
          <p:cNvSpPr/>
          <p:nvPr/>
        </p:nvSpPr>
        <p:spPr>
          <a:xfrm flipH="false" flipV="false" rot="0">
            <a:off x="4183479" y="6402178"/>
            <a:ext cx="4960521" cy="3814748"/>
          </a:xfrm>
          <a:custGeom>
            <a:avLst/>
            <a:gdLst/>
            <a:ahLst/>
            <a:cxnLst/>
            <a:rect r="r" b="b" t="t" l="l"/>
            <a:pathLst>
              <a:path h="3814748" w="4960521">
                <a:moveTo>
                  <a:pt x="0" y="0"/>
                </a:moveTo>
                <a:lnTo>
                  <a:pt x="4960521" y="0"/>
                </a:lnTo>
                <a:lnTo>
                  <a:pt x="4960521" y="3814748"/>
                </a:lnTo>
                <a:lnTo>
                  <a:pt x="0" y="3814748"/>
                </a:lnTo>
                <a:lnTo>
                  <a:pt x="0" y="0"/>
                </a:lnTo>
                <a:close/>
              </a:path>
            </a:pathLst>
          </a:custGeom>
          <a:blipFill>
            <a:blip r:embed="rId12"/>
            <a:stretch>
              <a:fillRect l="0" t="0" r="-171286" b="-98432"/>
            </a:stretch>
          </a:blipFill>
        </p:spPr>
      </p:sp>
      <p:sp>
        <p:nvSpPr>
          <p:cNvPr name="TextBox 12" id="12"/>
          <p:cNvSpPr txBox="true"/>
          <p:nvPr/>
        </p:nvSpPr>
        <p:spPr>
          <a:xfrm rot="0">
            <a:off x="1223254" y="7630903"/>
            <a:ext cx="2960225"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CHOICE 7</a:t>
            </a:r>
          </a:p>
        </p:txBody>
      </p:sp>
      <p:sp>
        <p:nvSpPr>
          <p:cNvPr name="TextBox 13" id="13"/>
          <p:cNvSpPr txBox="true"/>
          <p:nvPr/>
        </p:nvSpPr>
        <p:spPr>
          <a:xfrm rot="0">
            <a:off x="-167419" y="5989780"/>
            <a:ext cx="3912094" cy="412398"/>
          </a:xfrm>
          <a:prstGeom prst="rect">
            <a:avLst/>
          </a:prstGeom>
        </p:spPr>
        <p:txBody>
          <a:bodyPr anchor="t" rtlCol="false" tIns="0" lIns="0" bIns="0" rIns="0">
            <a:spAutoFit/>
          </a:bodyPr>
          <a:lstStyle/>
          <a:p>
            <a:pPr algn="ctr">
              <a:lnSpc>
                <a:spcPts val="3134"/>
              </a:lnSpc>
            </a:pPr>
            <a:r>
              <a:rPr lang="en-US" sz="2902">
                <a:solidFill>
                  <a:srgbClr val="E4826F"/>
                </a:solidFill>
                <a:latin typeface="Lulu Font TH"/>
                <a:ea typeface="Lulu Font TH"/>
                <a:cs typeface="Lulu Font TH"/>
                <a:sym typeface="Lulu Font TH"/>
              </a:rPr>
              <a:t>CHOICE 5</a:t>
            </a:r>
          </a:p>
        </p:txBody>
      </p:sp>
      <p:sp>
        <p:nvSpPr>
          <p:cNvPr name="TextBox 14" id="14"/>
          <p:cNvSpPr txBox="true"/>
          <p:nvPr/>
        </p:nvSpPr>
        <p:spPr>
          <a:xfrm rot="0">
            <a:off x="5453746" y="1821167"/>
            <a:ext cx="3406573" cy="683228"/>
          </a:xfrm>
          <a:prstGeom prst="rect">
            <a:avLst/>
          </a:prstGeom>
        </p:spPr>
        <p:txBody>
          <a:bodyPr anchor="t" rtlCol="false" tIns="0" lIns="0" bIns="0" rIns="0">
            <a:spAutoFit/>
          </a:bodyPr>
          <a:lstStyle/>
          <a:p>
            <a:pPr algn="ctr">
              <a:lnSpc>
                <a:spcPts val="5217"/>
              </a:lnSpc>
            </a:pPr>
            <a:r>
              <a:rPr lang="en-US" sz="4831">
                <a:solidFill>
                  <a:srgbClr val="E4826F"/>
                </a:solidFill>
                <a:latin typeface="Lulu Font TH"/>
                <a:ea typeface="Lulu Font TH"/>
                <a:cs typeface="Lulu Font TH"/>
                <a:sym typeface="Lulu Font TH"/>
              </a:rPr>
              <a:t>CHOICE 4</a:t>
            </a:r>
          </a:p>
        </p:txBody>
      </p:sp>
      <p:sp>
        <p:nvSpPr>
          <p:cNvPr name="TextBox 15" id="15"/>
          <p:cNvSpPr txBox="true"/>
          <p:nvPr/>
        </p:nvSpPr>
        <p:spPr>
          <a:xfrm rot="0">
            <a:off x="4965570" y="260297"/>
            <a:ext cx="2009426" cy="1265015"/>
          </a:xfrm>
          <a:prstGeom prst="rect">
            <a:avLst/>
          </a:prstGeom>
        </p:spPr>
        <p:txBody>
          <a:bodyPr anchor="t" rtlCol="false" tIns="0" lIns="0" bIns="0" rIns="0">
            <a:spAutoFit/>
          </a:bodyPr>
          <a:lstStyle/>
          <a:p>
            <a:pPr algn="ctr">
              <a:lnSpc>
                <a:spcPts val="4911"/>
              </a:lnSpc>
            </a:pPr>
            <a:r>
              <a:rPr lang="en-US" sz="4547">
                <a:solidFill>
                  <a:srgbClr val="E4826F"/>
                </a:solidFill>
                <a:latin typeface="Lulu Font TH"/>
                <a:ea typeface="Lulu Font TH"/>
                <a:cs typeface="Lulu Font TH"/>
                <a:sym typeface="Lulu Font TH"/>
              </a:rPr>
              <a:t>CHOICE 1</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501595">
            <a:off x="15284026" y="3455587"/>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6748" y="0"/>
            <a:ext cx="5354799" cy="3528000"/>
          </a:xfrm>
          <a:custGeom>
            <a:avLst/>
            <a:gdLst/>
            <a:ahLst/>
            <a:cxnLst/>
            <a:rect r="r" b="b" t="t" l="l"/>
            <a:pathLst>
              <a:path h="3528000" w="5354799">
                <a:moveTo>
                  <a:pt x="0" y="0"/>
                </a:moveTo>
                <a:lnTo>
                  <a:pt x="5354798" y="0"/>
                </a:lnTo>
                <a:lnTo>
                  <a:pt x="5354798" y="3528000"/>
                </a:lnTo>
                <a:lnTo>
                  <a:pt x="0" y="3528000"/>
                </a:lnTo>
                <a:lnTo>
                  <a:pt x="0" y="0"/>
                </a:lnTo>
                <a:close/>
              </a:path>
            </a:pathLst>
          </a:custGeom>
          <a:blipFill>
            <a:blip r:embed="rId6"/>
            <a:stretch>
              <a:fillRect l="0" t="0" r="-151311" b="-114560"/>
            </a:stretch>
          </a:blipFill>
        </p:spPr>
      </p:sp>
      <p:sp>
        <p:nvSpPr>
          <p:cNvPr name="Freeform 6" id="6"/>
          <p:cNvSpPr/>
          <p:nvPr/>
        </p:nvSpPr>
        <p:spPr>
          <a:xfrm flipH="false" flipV="false" rot="0">
            <a:off x="8956528" y="89099"/>
            <a:ext cx="4924677" cy="1879202"/>
          </a:xfrm>
          <a:custGeom>
            <a:avLst/>
            <a:gdLst/>
            <a:ahLst/>
            <a:cxnLst/>
            <a:rect r="r" b="b" t="t" l="l"/>
            <a:pathLst>
              <a:path h="1879202" w="4924677">
                <a:moveTo>
                  <a:pt x="0" y="0"/>
                </a:moveTo>
                <a:lnTo>
                  <a:pt x="4924677" y="0"/>
                </a:lnTo>
                <a:lnTo>
                  <a:pt x="4924677" y="1879202"/>
                </a:lnTo>
                <a:lnTo>
                  <a:pt x="0" y="1879202"/>
                </a:lnTo>
                <a:lnTo>
                  <a:pt x="0" y="0"/>
                </a:lnTo>
                <a:close/>
              </a:path>
            </a:pathLst>
          </a:custGeom>
          <a:blipFill>
            <a:blip r:embed="rId7"/>
            <a:stretch>
              <a:fillRect l="0" t="0" r="-173260" b="-302813"/>
            </a:stretch>
          </a:blipFill>
        </p:spPr>
      </p:sp>
      <p:sp>
        <p:nvSpPr>
          <p:cNvPr name="Freeform 7" id="7"/>
          <p:cNvSpPr/>
          <p:nvPr/>
        </p:nvSpPr>
        <p:spPr>
          <a:xfrm flipH="false" flipV="false" rot="0">
            <a:off x="8150050" y="1968301"/>
            <a:ext cx="6537633" cy="2596071"/>
          </a:xfrm>
          <a:custGeom>
            <a:avLst/>
            <a:gdLst/>
            <a:ahLst/>
            <a:cxnLst/>
            <a:rect r="r" b="b" t="t" l="l"/>
            <a:pathLst>
              <a:path h="2596071" w="6537633">
                <a:moveTo>
                  <a:pt x="0" y="0"/>
                </a:moveTo>
                <a:lnTo>
                  <a:pt x="6537633" y="0"/>
                </a:lnTo>
                <a:lnTo>
                  <a:pt x="6537633" y="2596071"/>
                </a:lnTo>
                <a:lnTo>
                  <a:pt x="0" y="2596071"/>
                </a:lnTo>
                <a:lnTo>
                  <a:pt x="0" y="0"/>
                </a:lnTo>
                <a:close/>
              </a:path>
            </a:pathLst>
          </a:custGeom>
          <a:blipFill>
            <a:blip r:embed="rId8"/>
            <a:stretch>
              <a:fillRect l="0" t="0" r="-105842" b="-191582"/>
            </a:stretch>
          </a:blipFill>
        </p:spPr>
      </p:sp>
      <p:sp>
        <p:nvSpPr>
          <p:cNvPr name="Freeform 8" id="8"/>
          <p:cNvSpPr/>
          <p:nvPr/>
        </p:nvSpPr>
        <p:spPr>
          <a:xfrm flipH="false" flipV="false" rot="0">
            <a:off x="670166" y="5143500"/>
            <a:ext cx="4971380" cy="3727719"/>
          </a:xfrm>
          <a:custGeom>
            <a:avLst/>
            <a:gdLst/>
            <a:ahLst/>
            <a:cxnLst/>
            <a:rect r="r" b="b" t="t" l="l"/>
            <a:pathLst>
              <a:path h="3727719" w="4971380">
                <a:moveTo>
                  <a:pt x="0" y="0"/>
                </a:moveTo>
                <a:lnTo>
                  <a:pt x="4971380" y="0"/>
                </a:lnTo>
                <a:lnTo>
                  <a:pt x="4971380" y="3727719"/>
                </a:lnTo>
                <a:lnTo>
                  <a:pt x="0" y="3727719"/>
                </a:lnTo>
                <a:lnTo>
                  <a:pt x="0" y="0"/>
                </a:lnTo>
                <a:close/>
              </a:path>
            </a:pathLst>
          </a:custGeom>
          <a:blipFill>
            <a:blip r:embed="rId9"/>
            <a:stretch>
              <a:fillRect l="-9657" t="-19642" r="-161036" b="-83422"/>
            </a:stretch>
          </a:blipFill>
        </p:spPr>
      </p:sp>
      <p:sp>
        <p:nvSpPr>
          <p:cNvPr name="Freeform 9" id="9"/>
          <p:cNvSpPr/>
          <p:nvPr/>
        </p:nvSpPr>
        <p:spPr>
          <a:xfrm flipH="false" flipV="false" rot="0">
            <a:off x="6993393" y="5531839"/>
            <a:ext cx="5400600" cy="3726461"/>
          </a:xfrm>
          <a:custGeom>
            <a:avLst/>
            <a:gdLst/>
            <a:ahLst/>
            <a:cxnLst/>
            <a:rect r="r" b="b" t="t" l="l"/>
            <a:pathLst>
              <a:path h="3726461" w="5400600">
                <a:moveTo>
                  <a:pt x="0" y="0"/>
                </a:moveTo>
                <a:lnTo>
                  <a:pt x="5400600" y="0"/>
                </a:lnTo>
                <a:lnTo>
                  <a:pt x="5400600" y="3726461"/>
                </a:lnTo>
                <a:lnTo>
                  <a:pt x="0" y="3726461"/>
                </a:lnTo>
                <a:lnTo>
                  <a:pt x="0" y="0"/>
                </a:lnTo>
                <a:close/>
              </a:path>
            </a:pathLst>
          </a:custGeom>
          <a:blipFill>
            <a:blip r:embed="rId10"/>
            <a:stretch>
              <a:fillRect l="-16853" t="-16763" r="-132326" b="-86370"/>
            </a:stretch>
          </a:blipFill>
        </p:spPr>
      </p:sp>
      <p:sp>
        <p:nvSpPr>
          <p:cNvPr name="TextBox 10" id="10"/>
          <p:cNvSpPr txBox="true"/>
          <p:nvPr/>
        </p:nvSpPr>
        <p:spPr>
          <a:xfrm rot="0">
            <a:off x="5363947" y="639080"/>
            <a:ext cx="400531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8</a:t>
            </a:r>
          </a:p>
        </p:txBody>
      </p:sp>
      <p:sp>
        <p:nvSpPr>
          <p:cNvPr name="TextBox 11" id="11"/>
          <p:cNvSpPr txBox="true"/>
          <p:nvPr/>
        </p:nvSpPr>
        <p:spPr>
          <a:xfrm rot="0">
            <a:off x="11755911" y="6451350"/>
            <a:ext cx="4250589" cy="790670"/>
          </a:xfrm>
          <a:prstGeom prst="rect">
            <a:avLst/>
          </a:prstGeom>
        </p:spPr>
        <p:txBody>
          <a:bodyPr anchor="t" rtlCol="false" tIns="0" lIns="0" bIns="0" rIns="0">
            <a:spAutoFit/>
          </a:bodyPr>
          <a:lstStyle/>
          <a:p>
            <a:pPr algn="ctr">
              <a:lnSpc>
                <a:spcPts val="6081"/>
              </a:lnSpc>
            </a:pPr>
            <a:r>
              <a:rPr lang="en-US" sz="5631">
                <a:solidFill>
                  <a:srgbClr val="E4826F"/>
                </a:solidFill>
                <a:latin typeface="Lulu Font TH"/>
                <a:ea typeface="Lulu Font TH"/>
                <a:cs typeface="Lulu Font TH"/>
                <a:sym typeface="Lulu Font TH"/>
              </a:rPr>
              <a:t>CHOICE 2</a:t>
            </a:r>
          </a:p>
        </p:txBody>
      </p:sp>
      <p:sp>
        <p:nvSpPr>
          <p:cNvPr name="TextBox 12" id="12"/>
          <p:cNvSpPr txBox="true"/>
          <p:nvPr/>
        </p:nvSpPr>
        <p:spPr>
          <a:xfrm rot="0">
            <a:off x="1305597" y="4174752"/>
            <a:ext cx="370051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1</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Freeform 4" id="4"/>
          <p:cNvSpPr/>
          <p:nvPr/>
        </p:nvSpPr>
        <p:spPr>
          <a:xfrm flipH="false" flipV="false" rot="0">
            <a:off x="1315210"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6097" y="2711766"/>
            <a:ext cx="11635807" cy="10599162"/>
          </a:xfrm>
          <a:custGeom>
            <a:avLst/>
            <a:gdLst/>
            <a:ahLst/>
            <a:cxnLst/>
            <a:rect r="r" b="b" t="t" l="l"/>
            <a:pathLst>
              <a:path h="10599162" w="11635807">
                <a:moveTo>
                  <a:pt x="0" y="0"/>
                </a:moveTo>
                <a:lnTo>
                  <a:pt x="11635806" y="0"/>
                </a:lnTo>
                <a:lnTo>
                  <a:pt x="11635806" y="10599162"/>
                </a:lnTo>
                <a:lnTo>
                  <a:pt x="0" y="10599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89177"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36228" y="3972906"/>
            <a:ext cx="14143381" cy="1304251"/>
          </a:xfrm>
          <a:prstGeom prst="rect">
            <a:avLst/>
          </a:prstGeom>
        </p:spPr>
        <p:txBody>
          <a:bodyPr anchor="t" rtlCol="false" tIns="0" lIns="0" bIns="0" rIns="0">
            <a:spAutoFit/>
          </a:bodyPr>
          <a:lstStyle/>
          <a:p>
            <a:pPr algn="ctr">
              <a:lnSpc>
                <a:spcPts val="10077"/>
              </a:lnSpc>
            </a:pPr>
            <a:r>
              <a:rPr lang="en-US" sz="9330">
                <a:solidFill>
                  <a:srgbClr val="E4826F"/>
                </a:solidFill>
                <a:latin typeface="Lulu Font TH"/>
                <a:ea typeface="Lulu Font TH"/>
                <a:cs typeface="Lulu Font TH"/>
                <a:sym typeface="Lulu Font TH"/>
              </a:rPr>
              <a:t>USER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1787932" y="1512587"/>
            <a:ext cx="4265370" cy="1505425"/>
          </a:xfrm>
          <a:custGeom>
            <a:avLst/>
            <a:gdLst/>
            <a:ahLst/>
            <a:cxnLst/>
            <a:rect r="r" b="b" t="t" l="l"/>
            <a:pathLst>
              <a:path h="1505425" w="4265370">
                <a:moveTo>
                  <a:pt x="0" y="0"/>
                </a:moveTo>
                <a:lnTo>
                  <a:pt x="4265371" y="0"/>
                </a:lnTo>
                <a:lnTo>
                  <a:pt x="4265371" y="1505424"/>
                </a:lnTo>
                <a:lnTo>
                  <a:pt x="0" y="1505424"/>
                </a:lnTo>
                <a:lnTo>
                  <a:pt x="0" y="0"/>
                </a:lnTo>
                <a:close/>
              </a:path>
            </a:pathLst>
          </a:custGeom>
          <a:blipFill>
            <a:blip r:embed="rId2"/>
            <a:stretch>
              <a:fillRect l="-38866" t="-97303" r="-176632" b="-305524"/>
            </a:stretch>
          </a:blipFill>
        </p:spPr>
      </p:sp>
      <p:sp>
        <p:nvSpPr>
          <p:cNvPr name="Freeform 3" id="3"/>
          <p:cNvSpPr/>
          <p:nvPr/>
        </p:nvSpPr>
        <p:spPr>
          <a:xfrm flipH="false" flipV="false" rot="0">
            <a:off x="5942172" y="1028700"/>
            <a:ext cx="4731335" cy="2473198"/>
          </a:xfrm>
          <a:custGeom>
            <a:avLst/>
            <a:gdLst/>
            <a:ahLst/>
            <a:cxnLst/>
            <a:rect r="r" b="b" t="t" l="l"/>
            <a:pathLst>
              <a:path h="2473198" w="4731335">
                <a:moveTo>
                  <a:pt x="0" y="0"/>
                </a:moveTo>
                <a:lnTo>
                  <a:pt x="4731335" y="0"/>
                </a:lnTo>
                <a:lnTo>
                  <a:pt x="4731335" y="2473198"/>
                </a:lnTo>
                <a:lnTo>
                  <a:pt x="0" y="2473198"/>
                </a:lnTo>
                <a:lnTo>
                  <a:pt x="0" y="0"/>
                </a:lnTo>
                <a:close/>
              </a:path>
            </a:pathLst>
          </a:custGeom>
          <a:blipFill>
            <a:blip r:embed="rId3"/>
            <a:stretch>
              <a:fillRect l="-29323" t="-48827" r="-155104" b="-157241"/>
            </a:stretch>
          </a:blipFill>
        </p:spPr>
      </p:sp>
      <p:sp>
        <p:nvSpPr>
          <p:cNvPr name="Freeform 4" id="4"/>
          <p:cNvSpPr/>
          <p:nvPr/>
        </p:nvSpPr>
        <p:spPr>
          <a:xfrm flipH="false" flipV="false" rot="0">
            <a:off x="1028700" y="1170011"/>
            <a:ext cx="3799406" cy="1828016"/>
          </a:xfrm>
          <a:custGeom>
            <a:avLst/>
            <a:gdLst/>
            <a:ahLst/>
            <a:cxnLst/>
            <a:rect r="r" b="b" t="t" l="l"/>
            <a:pathLst>
              <a:path h="1828016" w="3799406">
                <a:moveTo>
                  <a:pt x="0" y="0"/>
                </a:moveTo>
                <a:lnTo>
                  <a:pt x="3799406" y="0"/>
                </a:lnTo>
                <a:lnTo>
                  <a:pt x="3799406" y="1828016"/>
                </a:lnTo>
                <a:lnTo>
                  <a:pt x="0" y="1828016"/>
                </a:lnTo>
                <a:lnTo>
                  <a:pt x="0" y="0"/>
                </a:lnTo>
                <a:close/>
              </a:path>
            </a:pathLst>
          </a:custGeom>
          <a:blipFill>
            <a:blip r:embed="rId4"/>
            <a:stretch>
              <a:fillRect l="-31503" t="-61623" r="-222688" b="-252469"/>
            </a:stretch>
          </a:blipFill>
        </p:spPr>
      </p:sp>
      <p:sp>
        <p:nvSpPr>
          <p:cNvPr name="Freeform 5" id="5"/>
          <p:cNvSpPr/>
          <p:nvPr/>
        </p:nvSpPr>
        <p:spPr>
          <a:xfrm flipH="false" flipV="false" rot="0">
            <a:off x="1891862" y="3924823"/>
            <a:ext cx="4050310" cy="3225910"/>
          </a:xfrm>
          <a:custGeom>
            <a:avLst/>
            <a:gdLst/>
            <a:ahLst/>
            <a:cxnLst/>
            <a:rect r="r" b="b" t="t" l="l"/>
            <a:pathLst>
              <a:path h="3225910" w="4050310">
                <a:moveTo>
                  <a:pt x="0" y="0"/>
                </a:moveTo>
                <a:lnTo>
                  <a:pt x="4050310" y="0"/>
                </a:lnTo>
                <a:lnTo>
                  <a:pt x="4050310" y="3225910"/>
                </a:lnTo>
                <a:lnTo>
                  <a:pt x="0" y="3225910"/>
                </a:lnTo>
                <a:lnTo>
                  <a:pt x="0" y="0"/>
                </a:lnTo>
                <a:close/>
              </a:path>
            </a:pathLst>
          </a:custGeom>
          <a:blipFill>
            <a:blip r:embed="rId5"/>
            <a:stretch>
              <a:fillRect l="-7428" t="-9364" r="-224823" b="-125288"/>
            </a:stretch>
          </a:blipFill>
        </p:spPr>
      </p:sp>
      <p:sp>
        <p:nvSpPr>
          <p:cNvPr name="Freeform 6" id="6"/>
          <p:cNvSpPr/>
          <p:nvPr/>
        </p:nvSpPr>
        <p:spPr>
          <a:xfrm flipH="false" flipV="false" rot="0">
            <a:off x="0" y="6493891"/>
            <a:ext cx="4714481" cy="4491615"/>
          </a:xfrm>
          <a:custGeom>
            <a:avLst/>
            <a:gdLst/>
            <a:ahLst/>
            <a:cxnLst/>
            <a:rect r="r" b="b" t="t" l="l"/>
            <a:pathLst>
              <a:path h="4491615" w="4714481">
                <a:moveTo>
                  <a:pt x="0" y="0"/>
                </a:moveTo>
                <a:lnTo>
                  <a:pt x="4714481" y="0"/>
                </a:lnTo>
                <a:lnTo>
                  <a:pt x="4714481" y="4491615"/>
                </a:lnTo>
                <a:lnTo>
                  <a:pt x="0" y="4491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874102" y="4324425"/>
            <a:ext cx="3799406" cy="2401511"/>
          </a:xfrm>
          <a:custGeom>
            <a:avLst/>
            <a:gdLst/>
            <a:ahLst/>
            <a:cxnLst/>
            <a:rect r="r" b="b" t="t" l="l"/>
            <a:pathLst>
              <a:path h="2401511" w="3799406">
                <a:moveTo>
                  <a:pt x="0" y="0"/>
                </a:moveTo>
                <a:lnTo>
                  <a:pt x="3799405" y="0"/>
                </a:lnTo>
                <a:lnTo>
                  <a:pt x="3799405" y="2401512"/>
                </a:lnTo>
                <a:lnTo>
                  <a:pt x="0" y="2401512"/>
                </a:lnTo>
                <a:lnTo>
                  <a:pt x="0" y="0"/>
                </a:lnTo>
                <a:close/>
              </a:path>
            </a:pathLst>
          </a:custGeom>
          <a:blipFill>
            <a:blip r:embed="rId8"/>
            <a:stretch>
              <a:fillRect l="-35277" t="-60340" r="-218915" b="-154864"/>
            </a:stretch>
          </a:blipFill>
        </p:spPr>
      </p:sp>
      <p:sp>
        <p:nvSpPr>
          <p:cNvPr name="Freeform 8" id="8"/>
          <p:cNvSpPr/>
          <p:nvPr/>
        </p:nvSpPr>
        <p:spPr>
          <a:xfrm flipH="false" flipV="false" rot="0">
            <a:off x="11606957" y="4283257"/>
            <a:ext cx="6451821" cy="2509041"/>
          </a:xfrm>
          <a:custGeom>
            <a:avLst/>
            <a:gdLst/>
            <a:ahLst/>
            <a:cxnLst/>
            <a:rect r="r" b="b" t="t" l="l"/>
            <a:pathLst>
              <a:path h="2509041" w="6451821">
                <a:moveTo>
                  <a:pt x="0" y="0"/>
                </a:moveTo>
                <a:lnTo>
                  <a:pt x="6451821" y="0"/>
                </a:lnTo>
                <a:lnTo>
                  <a:pt x="6451821" y="2509042"/>
                </a:lnTo>
                <a:lnTo>
                  <a:pt x="0" y="2509042"/>
                </a:lnTo>
                <a:lnTo>
                  <a:pt x="0" y="0"/>
                </a:lnTo>
                <a:close/>
              </a:path>
            </a:pathLst>
          </a:custGeom>
          <a:blipFill>
            <a:blip r:embed="rId9"/>
            <a:stretch>
              <a:fillRect l="-22996" t="-62040" r="-85583" b="-139656"/>
            </a:stretch>
          </a:blipFill>
        </p:spPr>
      </p:sp>
      <p:sp>
        <p:nvSpPr>
          <p:cNvPr name="Freeform 9" id="9"/>
          <p:cNvSpPr/>
          <p:nvPr/>
        </p:nvSpPr>
        <p:spPr>
          <a:xfrm flipH="false" flipV="false" rot="0">
            <a:off x="6228919" y="7061090"/>
            <a:ext cx="5089770" cy="3225910"/>
          </a:xfrm>
          <a:custGeom>
            <a:avLst/>
            <a:gdLst/>
            <a:ahLst/>
            <a:cxnLst/>
            <a:rect r="r" b="b" t="t" l="l"/>
            <a:pathLst>
              <a:path h="3225910" w="5089770">
                <a:moveTo>
                  <a:pt x="0" y="0"/>
                </a:moveTo>
                <a:lnTo>
                  <a:pt x="5089770" y="0"/>
                </a:lnTo>
                <a:lnTo>
                  <a:pt x="5089770" y="3225910"/>
                </a:lnTo>
                <a:lnTo>
                  <a:pt x="0" y="3225910"/>
                </a:lnTo>
                <a:lnTo>
                  <a:pt x="0" y="0"/>
                </a:lnTo>
                <a:close/>
              </a:path>
            </a:pathLst>
          </a:custGeom>
          <a:blipFill>
            <a:blip r:embed="rId10"/>
            <a:stretch>
              <a:fillRect l="-41826" t="-49364" r="-122570" b="-85288"/>
            </a:stretch>
          </a:blipFill>
        </p:spPr>
      </p:sp>
      <p:sp>
        <p:nvSpPr>
          <p:cNvPr name="TextBox 10" id="10"/>
          <p:cNvSpPr txBox="true"/>
          <p:nvPr/>
        </p:nvSpPr>
        <p:spPr>
          <a:xfrm rot="0">
            <a:off x="4714481" y="408700"/>
            <a:ext cx="4864211" cy="522940"/>
          </a:xfrm>
          <a:prstGeom prst="rect">
            <a:avLst/>
          </a:prstGeom>
        </p:spPr>
        <p:txBody>
          <a:bodyPr anchor="t" rtlCol="false" tIns="0" lIns="0" bIns="0" rIns="0">
            <a:spAutoFit/>
          </a:bodyPr>
          <a:lstStyle/>
          <a:p>
            <a:pPr algn="ctr">
              <a:lnSpc>
                <a:spcPts val="4055"/>
              </a:lnSpc>
            </a:pPr>
            <a:r>
              <a:rPr lang="en-US" sz="3754">
                <a:solidFill>
                  <a:srgbClr val="E4826F"/>
                </a:solidFill>
                <a:latin typeface="Lulu Font TH"/>
                <a:ea typeface="Lulu Font TH"/>
                <a:cs typeface="Lulu Font TH"/>
                <a:sym typeface="Lulu Font TH"/>
              </a:rPr>
              <a:t>CREATE USER PROFILE</a:t>
            </a:r>
          </a:p>
        </p:txBody>
      </p:sp>
      <p:sp>
        <p:nvSpPr>
          <p:cNvPr name="TextBox 11" id="11"/>
          <p:cNvSpPr txBox="true"/>
          <p:nvPr/>
        </p:nvSpPr>
        <p:spPr>
          <a:xfrm rot="0">
            <a:off x="-6130454" y="447597"/>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USER</a:t>
            </a:r>
          </a:p>
        </p:txBody>
      </p:sp>
      <p:sp>
        <p:nvSpPr>
          <p:cNvPr name="TextBox 12" id="12"/>
          <p:cNvSpPr txBox="true"/>
          <p:nvPr/>
        </p:nvSpPr>
        <p:spPr>
          <a:xfrm rot="0">
            <a:off x="8012928" y="447597"/>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LOGIN</a:t>
            </a:r>
          </a:p>
        </p:txBody>
      </p:sp>
      <p:sp>
        <p:nvSpPr>
          <p:cNvPr name="TextBox 13" id="13"/>
          <p:cNvSpPr txBox="true"/>
          <p:nvPr/>
        </p:nvSpPr>
        <p:spPr>
          <a:xfrm rot="0">
            <a:off x="1636228" y="3402835"/>
            <a:ext cx="14143381" cy="760571"/>
          </a:xfrm>
          <a:prstGeom prst="rect">
            <a:avLst/>
          </a:prstGeom>
        </p:spPr>
        <p:txBody>
          <a:bodyPr anchor="t" rtlCol="false" tIns="0" lIns="0" bIns="0" rIns="0">
            <a:spAutoFit/>
          </a:bodyPr>
          <a:lstStyle/>
          <a:p>
            <a:pPr algn="ctr">
              <a:lnSpc>
                <a:spcPts val="5973"/>
              </a:lnSpc>
            </a:pPr>
            <a:r>
              <a:rPr lang="en-US" sz="5531">
                <a:solidFill>
                  <a:srgbClr val="E4826F"/>
                </a:solidFill>
                <a:latin typeface="Lulu Font TH"/>
                <a:ea typeface="Lulu Font TH"/>
                <a:cs typeface="Lulu Font TH"/>
                <a:sym typeface="Lulu Font TH"/>
              </a:rPr>
              <a:t>CHOICE 1</a:t>
            </a:r>
          </a:p>
        </p:txBody>
      </p:sp>
      <p:sp>
        <p:nvSpPr>
          <p:cNvPr name="TextBox 14" id="14"/>
          <p:cNvSpPr txBox="true"/>
          <p:nvPr/>
        </p:nvSpPr>
        <p:spPr>
          <a:xfrm rot="0">
            <a:off x="10673507" y="7884259"/>
            <a:ext cx="4628274"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3</a:t>
            </a:r>
          </a:p>
        </p:txBody>
      </p:sp>
      <p:sp>
        <p:nvSpPr>
          <p:cNvPr name="TextBox 15" id="15"/>
          <p:cNvSpPr txBox="true"/>
          <p:nvPr/>
        </p:nvSpPr>
        <p:spPr>
          <a:xfrm rot="0">
            <a:off x="564411" y="3176825"/>
            <a:ext cx="6309691"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USER MENU</a:t>
            </a:r>
          </a:p>
        </p:txBody>
      </p:sp>
      <p:sp>
        <p:nvSpPr>
          <p:cNvPr name="TextBox 16" id="16"/>
          <p:cNvSpPr txBox="true"/>
          <p:nvPr/>
        </p:nvSpPr>
        <p:spPr>
          <a:xfrm rot="0">
            <a:off x="11787932" y="3288916"/>
            <a:ext cx="6593372"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CHOICE 2</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DAG6R3t6_c4</dc:identifier>
  <dcterms:modified xsi:type="dcterms:W3CDTF">2011-08-01T06:04:30Z</dcterms:modified>
  <cp:revision>1</cp:revision>
  <dc:title>Turning Pages, Changing Lives</dc:title>
</cp:coreProperties>
</file>